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5" r:id="rId3"/>
    <p:sldId id="257" r:id="rId4"/>
    <p:sldId id="284" r:id="rId5"/>
    <p:sldId id="258" r:id="rId6"/>
    <p:sldId id="259" r:id="rId7"/>
    <p:sldId id="261" r:id="rId8"/>
    <p:sldId id="263" r:id="rId9"/>
    <p:sldId id="268" r:id="rId10"/>
    <p:sldId id="282" r:id="rId11"/>
    <p:sldId id="286" r:id="rId12"/>
    <p:sldId id="264" r:id="rId13"/>
    <p:sldId id="269" r:id="rId14"/>
    <p:sldId id="271" r:id="rId15"/>
    <p:sldId id="273" r:id="rId16"/>
    <p:sldId id="274" r:id="rId17"/>
    <p:sldId id="272" r:id="rId18"/>
    <p:sldId id="275" r:id="rId19"/>
    <p:sldId id="277" r:id="rId20"/>
    <p:sldId id="283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944"/>
          <a:stretch/>
        </p:blipFill>
        <p:spPr>
          <a:xfrm>
            <a:off x="2063431" y="1224950"/>
            <a:ext cx="7724676" cy="54639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5451" y="155519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So why would I use the CLI in a DH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“command line interface”?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91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3" y="882316"/>
            <a:ext cx="6903508" cy="5177631"/>
          </a:xfrm>
        </p:spPr>
      </p:pic>
    </p:spTree>
    <p:extLst>
      <p:ext uri="{BB962C8B-B14F-4D97-AF65-F5344CB8AC3E}">
        <p14:creationId xmlns:p14="http://schemas.microsoft.com/office/powerpoint/2010/main" val="573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383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Introduction to CLI</vt:lpstr>
      <vt:lpstr>Right now we will cover:     … and will gesture toward: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PowerPoint Presentation</vt:lpstr>
      <vt:lpstr>So why would I use the CLI in a DH project?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42</cp:revision>
  <dcterms:created xsi:type="dcterms:W3CDTF">2016-06-12T02:05:41Z</dcterms:created>
  <dcterms:modified xsi:type="dcterms:W3CDTF">2019-05-22T19:57:32Z</dcterms:modified>
</cp:coreProperties>
</file>