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23C5B-6B94-9443-A6E6-1B19A19A97D4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B969D-9F28-6B43-93B6-3BADDCF9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github.com/join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github.com/humanitiesprogramming/portfolio-stub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one </a:t>
            </a:r>
            <a:r>
              <a:rPr lang="mr-IN" dirty="0" smtClean="0"/>
              <a:t>–</a:t>
            </a:r>
            <a:r>
              <a:rPr lang="en-US" dirty="0" smtClean="0"/>
              <a:t> sign</a:t>
            </a:r>
            <a:r>
              <a:rPr lang="en-US" baseline="0" dirty="0" smtClean="0"/>
              <a:t>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B969D-9F28-6B43-93B6-3BADDCF97B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up for a </a:t>
            </a:r>
            <a:r>
              <a:rPr lang="en-US" dirty="0" err="1" smtClean="0"/>
              <a:t>GitHub</a:t>
            </a:r>
            <a:r>
              <a:rPr lang="en-US" dirty="0" smtClean="0"/>
              <a:t> account at </a:t>
            </a:r>
            <a:r>
              <a:rPr lang="en-US" dirty="0" smtClean="0">
                <a:hlinkClick r:id="rId3"/>
              </a:rPr>
              <a:t>https://github.com/join</a:t>
            </a:r>
            <a:r>
              <a:rPr lang="en-US" dirty="0" smtClean="0"/>
              <a:t>. You want your username to be descriptive of your digital identity. This will become your domain, so be mindful of that. For example, my </a:t>
            </a:r>
            <a:r>
              <a:rPr lang="en-US" dirty="0" err="1" smtClean="0"/>
              <a:t>GitHub</a:t>
            </a:r>
            <a:r>
              <a:rPr lang="en-US" dirty="0" smtClean="0"/>
              <a:t> username is </a:t>
            </a:r>
            <a:r>
              <a:rPr lang="en-US" dirty="0" err="1" smtClean="0"/>
              <a:t>walshbr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B969D-9F28-6B43-93B6-3BADDCF97B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visit this url</a:t>
            </a:r>
            <a:r>
              <a:rPr lang="en-US" baseline="0" dirty="0" smtClean="0">
                <a:hlinkClick r:id="rId3"/>
              </a:rPr>
              <a:t> - </a:t>
            </a:r>
            <a:r>
              <a:rPr lang="en-US" dirty="0" smtClean="0">
                <a:hlinkClick r:id="rId3"/>
              </a:rPr>
              <a:t>https://github.com/humanitiesprogramming/portfolio-stub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B969D-9F28-6B43-93B6-3BADDCF97B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2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the fork button in the top right to copy the stub portfolio to your </a:t>
            </a:r>
            <a:r>
              <a:rPr lang="en-US" dirty="0" err="1" smtClean="0"/>
              <a:t>GitHub</a:t>
            </a:r>
            <a:r>
              <a:rPr lang="en-US" dirty="0" smtClean="0"/>
              <a:t> account. You'll be redirected to a new page after you're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B969D-9F28-6B43-93B6-3BADDCF97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the gear icon to access the "settings" for your new repository. In there, search for "repository name" and change it from "portfolio-stub" to be .</a:t>
            </a:r>
            <a:r>
              <a:rPr lang="en-US" dirty="0" err="1" smtClean="0"/>
              <a:t>github.io</a:t>
            </a:r>
            <a:r>
              <a:rPr lang="en-US" dirty="0" smtClean="0"/>
              <a:t>, where is your unique username. I.e., if your username is </a:t>
            </a:r>
            <a:r>
              <a:rPr lang="en-US" dirty="0" err="1" smtClean="0"/>
              <a:t>reedeth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 your repository name would be </a:t>
            </a:r>
            <a:r>
              <a:rPr lang="en-US" dirty="0" err="1" smtClean="0"/>
              <a:t>reedeth.github.io</a:t>
            </a:r>
            <a:r>
              <a:rPr lang="en-US" dirty="0" smtClean="0"/>
              <a:t>. Click rename.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B969D-9F28-6B43-93B6-3BADDCF97B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back to the "code" tab.</a:t>
            </a:r>
          </a:p>
          <a:p>
            <a:r>
              <a:rPr lang="en-US" dirty="0" smtClean="0"/>
              <a:t>Look for the button that says "clone or download." Click it. Copy the link in it to your clipboard by either highlighting and copying or clicking the keyboard.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B969D-9F28-6B43-93B6-3BADDCF97B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1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for the button that says "clone or download." Click it. Copy the link in it to your clipboard by either highlighting and copying or clicking the keyboard.</a:t>
            </a:r>
          </a:p>
          <a:p>
            <a:endParaRPr lang="en-US" dirty="0" smtClean="0"/>
          </a:p>
          <a:p>
            <a:r>
              <a:rPr lang="en-US" smtClean="0"/>
              <a:t>MAKE SURE YOU'RE CLONING</a:t>
            </a:r>
            <a:r>
              <a:rPr lang="en-US" baseline="0" smtClean="0"/>
              <a:t> WITH HTTPS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B969D-9F28-6B43-93B6-3BADDCF97B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6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B969D-9F28-6B43-93B6-3BADDCF97B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8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38</a:t>
            </a:r>
          </a:p>
          <a:p>
            <a:endParaRPr lang="en-US" dirty="0" smtClean="0"/>
          </a:p>
          <a:p>
            <a:r>
              <a:rPr lang="en-US" dirty="0" smtClean="0"/>
              <a:t>Note the places where you can upload</a:t>
            </a:r>
            <a:r>
              <a:rPr lang="en-US" baseline="0" dirty="0" smtClean="0"/>
              <a:t> a link and give a description of your exercises.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B969D-9F28-6B43-93B6-3BADDCF97B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1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3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DAA6-76A8-8E46-9100-4FD89A3DEC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C47F-A3CA-FA4A-8CAA-5317FEA7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6-01 at 2.1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71" y="916987"/>
            <a:ext cx="5867400" cy="914400"/>
          </a:xfrm>
          <a:prstGeom prst="rect">
            <a:avLst/>
          </a:prstGeom>
        </p:spPr>
      </p:pic>
      <p:pic>
        <p:nvPicPr>
          <p:cNvPr id="7" name="Picture 6" descr="Screen Shot 2018-06-01 at 2.18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21" y="3516924"/>
            <a:ext cx="5676900" cy="27051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239846" y="2188308"/>
            <a:ext cx="449385" cy="1191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Local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cd ~/Desktop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THE_SLUG_YOU_COPIED</a:t>
            </a:r>
          </a:p>
          <a:p>
            <a:pPr marL="0" indent="0">
              <a:buNone/>
            </a:pPr>
            <a:r>
              <a:rPr lang="en-US" dirty="0" smtClean="0"/>
              <a:t>$ cd YOUR_REPO_NAME</a:t>
            </a:r>
          </a:p>
          <a:p>
            <a:pPr marL="0" indent="0">
              <a:buNone/>
            </a:pPr>
            <a:r>
              <a:rPr lang="en-US" dirty="0" smtClean="0"/>
              <a:t>$ atom 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7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Change!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&lt;h1&gt;A most excellent HILT portfolio&lt;/h1&gt;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&lt;h1&gt;Brandon's HILT portfolio&lt;/h1&gt;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7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$ </a:t>
            </a:r>
            <a:r>
              <a:rPr lang="en-US" sz="3600" dirty="0" err="1" smtClean="0"/>
              <a:t>git</a:t>
            </a:r>
            <a:r>
              <a:rPr lang="en-US" sz="3600" dirty="0" smtClean="0"/>
              <a:t> add .</a:t>
            </a:r>
          </a:p>
          <a:p>
            <a:pPr marL="0" indent="0">
              <a:buNone/>
            </a:pPr>
            <a:r>
              <a:rPr lang="en-US" sz="3600" dirty="0" smtClean="0"/>
              <a:t>$ </a:t>
            </a:r>
            <a:r>
              <a:rPr lang="en-US" sz="3600" dirty="0" err="1" smtClean="0"/>
              <a:t>git</a:t>
            </a:r>
            <a:r>
              <a:rPr lang="en-US" sz="3600" dirty="0" smtClean="0"/>
              <a:t> commit -m "The change I made"</a:t>
            </a:r>
          </a:p>
          <a:p>
            <a:pPr marL="0" indent="0">
              <a:buNone/>
            </a:pPr>
            <a:r>
              <a:rPr lang="en-US" sz="3600" dirty="0" smtClean="0"/>
              <a:t>$ </a:t>
            </a:r>
            <a:r>
              <a:rPr lang="en-US" sz="3600" dirty="0" err="1" smtClean="0"/>
              <a:t>git</a:t>
            </a:r>
            <a:r>
              <a:rPr lang="en-US" sz="3600" dirty="0" smtClean="0"/>
              <a:t> push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320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Voila!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&lt;username&gt;.</a:t>
            </a:r>
            <a:r>
              <a:rPr lang="en-US" dirty="0" err="1" smtClean="0"/>
              <a:t>github.io</a:t>
            </a:r>
            <a:r>
              <a:rPr lang="en-US" dirty="0" smtClean="0"/>
              <a:t> in the browser</a:t>
            </a:r>
          </a:p>
          <a:p>
            <a:r>
              <a:rPr lang="en-US" dirty="0" smtClean="0"/>
              <a:t>You've got a portfolio!</a:t>
            </a:r>
            <a:endParaRPr lang="en-US" dirty="0"/>
          </a:p>
        </p:txBody>
      </p:sp>
      <p:pic>
        <p:nvPicPr>
          <p:cNvPr id="4" name="Picture 3" descr="Screen Shot 2018-06-01 at 3.10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9175"/>
            <a:ext cx="9144000" cy="50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9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373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2202" y="6310923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faculty.washington.edu</a:t>
            </a:r>
            <a:r>
              <a:rPr lang="en-US" dirty="0" smtClean="0"/>
              <a:t>/</a:t>
            </a:r>
            <a:r>
              <a:rPr lang="en-US" dirty="0" err="1" smtClean="0"/>
              <a:t>dlsinfo</a:t>
            </a:r>
            <a:r>
              <a:rPr lang="en-US" dirty="0" smtClean="0"/>
              <a:t>/tutorials/essential-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During the week we will code a lot.</a:t>
            </a:r>
          </a:p>
          <a:p>
            <a:r>
              <a:rPr lang="en-US" sz="3100" dirty="0" smtClean="0"/>
              <a:t>We're going to set you up with a portfolio website of you very own to showcase your work.</a:t>
            </a:r>
          </a:p>
          <a:p>
            <a:r>
              <a:rPr lang="en-US" sz="3100" dirty="0" smtClean="0"/>
              <a:t>Throughout the week you will send content to the site to practice and show off your progress.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75584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4" name="Content Placeholder 3" descr="Screen Shot 2018-06-01 at 2.36.0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146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step is to verify your account </a:t>
            </a:r>
            <a:r>
              <a:rPr lang="mr-IN" dirty="0" smtClean="0"/>
              <a:t>–</a:t>
            </a:r>
            <a:r>
              <a:rPr lang="en-US" dirty="0" smtClean="0"/>
              <a:t> you should have gotten an email to the account you linked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7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bit.ly</a:t>
            </a:r>
            <a:r>
              <a:rPr lang="en-US" dirty="0" smtClean="0"/>
              <a:t>/2spygd4</a:t>
            </a:r>
            <a:endParaRPr lang="en-US" dirty="0"/>
          </a:p>
        </p:txBody>
      </p:sp>
      <p:pic>
        <p:nvPicPr>
          <p:cNvPr id="4" name="Content Placeholder 3" descr="Screen Shot 2018-06-01 at 2.43.4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288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</a:t>
            </a:r>
            <a:endParaRPr lang="en-US" dirty="0"/>
          </a:p>
        </p:txBody>
      </p:sp>
      <p:pic>
        <p:nvPicPr>
          <p:cNvPr id="6" name="Picture 5" descr="Screen Shot 2018-06-01 at 2.1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01531"/>
            <a:ext cx="4419600" cy="520700"/>
          </a:xfrm>
          <a:prstGeom prst="rect">
            <a:avLst/>
          </a:prstGeom>
        </p:spPr>
      </p:pic>
      <p:pic>
        <p:nvPicPr>
          <p:cNvPr id="8" name="Picture 7" descr="Screen Shot 2018-06-01 at 2.13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2581"/>
            <a:ext cx="9144000" cy="3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6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Repository</a:t>
            </a:r>
            <a:endParaRPr lang="en-US" dirty="0"/>
          </a:p>
        </p:txBody>
      </p:sp>
      <p:pic>
        <p:nvPicPr>
          <p:cNvPr id="4" name="Picture 3" descr="Screen Shot 2018-06-01 at 2.14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650"/>
            <a:ext cx="9042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5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6-01 at 2.18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192"/>
            <a:ext cx="9080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3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448</Words>
  <Application>Microsoft Macintosh PowerPoint</Application>
  <PresentationFormat>On-screen Show (4:3)</PresentationFormat>
  <Paragraphs>50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 to GitHub</vt:lpstr>
      <vt:lpstr>PowerPoint Presentation</vt:lpstr>
      <vt:lpstr>Portfolios</vt:lpstr>
      <vt:lpstr>github.com</vt:lpstr>
      <vt:lpstr>Verify</vt:lpstr>
      <vt:lpstr>http://bit.ly/2spygd4</vt:lpstr>
      <vt:lpstr>Fork</vt:lpstr>
      <vt:lpstr>Rename Repository</vt:lpstr>
      <vt:lpstr>PowerPoint Presentation</vt:lpstr>
      <vt:lpstr>PowerPoint Presentation</vt:lpstr>
      <vt:lpstr>Getting a Local Copy</vt:lpstr>
      <vt:lpstr>Make a Change!</vt:lpstr>
      <vt:lpstr>Push It</vt:lpstr>
      <vt:lpstr>Voila!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GitHub</dc:title>
  <dc:creator>Brandon Walsh</dc:creator>
  <cp:lastModifiedBy>Brandon Walsh</cp:lastModifiedBy>
  <cp:revision>16</cp:revision>
  <dcterms:created xsi:type="dcterms:W3CDTF">2018-06-01T17:45:20Z</dcterms:created>
  <dcterms:modified xsi:type="dcterms:W3CDTF">2018-06-01T19:13:39Z</dcterms:modified>
</cp:coreProperties>
</file>