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62" r:id="rId5"/>
    <p:sldId id="263" r:id="rId6"/>
    <p:sldId id="264" r:id="rId7"/>
    <p:sldId id="271" r:id="rId8"/>
    <p:sldId id="274" r:id="rId9"/>
    <p:sldId id="275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HILT 2018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</a:t>
            </a:r>
            <a:r>
              <a:rPr lang="en-US" dirty="0" smtClean="0"/>
              <a:t>! In particular, top choices from the poll were…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student projects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useful libraries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how to work with data and these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 Cont.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r>
              <a:rPr lang="en-US" dirty="0" smtClean="0"/>
              <a:t>Today:</a:t>
            </a:r>
          </a:p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endParaRPr lang="en-US" dirty="0" smtClean="0"/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Finish out concepts II.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Hand wave at concepts III.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Start working through a case study together.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 Cont.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All slides (incl. Concepts III) on the website.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Also have some exercises up there.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 smtClean="0"/>
              <a:t>Reinforcement is important!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932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224</Words>
  <Application>Microsoft Macintosh PowerPoint</Application>
  <PresentationFormat>On-screen Show (4:3)</PresentationFormat>
  <Paragraphs>44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Day Two Review</vt:lpstr>
      <vt:lpstr>Python</vt:lpstr>
      <vt:lpstr>Python</vt:lpstr>
      <vt:lpstr>Python</vt:lpstr>
      <vt:lpstr>Python</vt:lpstr>
      <vt:lpstr>Python</vt:lpstr>
      <vt:lpstr>Plan</vt:lpstr>
      <vt:lpstr>Plan Cont.</vt:lpstr>
      <vt:lpstr>Plan Cont.</vt:lpstr>
      <vt:lpstr>Show and Tell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98</cp:revision>
  <dcterms:created xsi:type="dcterms:W3CDTF">2014-08-05T11:32:54Z</dcterms:created>
  <dcterms:modified xsi:type="dcterms:W3CDTF">2018-06-05T22:18:49Z</dcterms:modified>
</cp:coreProperties>
</file>