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PAY IT FORWARD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0E77-FC52-4747-BB0B-6F848EB8C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3013500"/>
            <a:ext cx="3714749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  <p:pic>
        <p:nvPicPr>
          <p:cNvPr id="4" name="Picture 3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9874" y="904875"/>
            <a:ext cx="7239001" cy="54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3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44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9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8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n_thousand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2" y="501650"/>
            <a:ext cx="85461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and tell)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10958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Work through Python in practice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Give some real-world examples of using Python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Discuss anything you want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Install on your own laptops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158</Words>
  <Application>Microsoft Macintosh PowerPoint</Application>
  <PresentationFormat>On-screen Show (4:3)</PresentationFormat>
  <Paragraphs>24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Day Three Review</vt:lpstr>
      <vt:lpstr>Impostor Syndrome</vt:lpstr>
      <vt:lpstr>PowerPoint Presentation</vt:lpstr>
      <vt:lpstr>Dunning-Kruger Effect</vt:lpstr>
      <vt:lpstr>Impostor Syndrome</vt:lpstr>
      <vt:lpstr>Reading</vt:lpstr>
      <vt:lpstr>PowerPoint Presentation</vt:lpstr>
      <vt:lpstr>Today (at show and tell)</vt:lpstr>
      <vt:lpstr>The plan…</vt:lpstr>
      <vt:lpstr>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Brandon Walsh</cp:lastModifiedBy>
  <cp:revision>30</cp:revision>
  <dcterms:created xsi:type="dcterms:W3CDTF">2014-08-07T11:22:34Z</dcterms:created>
  <dcterms:modified xsi:type="dcterms:W3CDTF">2018-06-07T12:04:18Z</dcterms:modified>
</cp:coreProperties>
</file>