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6" r:id="rId4"/>
    <p:sldId id="271" r:id="rId5"/>
    <p:sldId id="259" r:id="rId6"/>
    <p:sldId id="274" r:id="rId7"/>
    <p:sldId id="260" r:id="rId8"/>
    <p:sldId id="264" r:id="rId9"/>
    <p:sldId id="261" r:id="rId10"/>
    <p:sldId id="267" r:id="rId11"/>
    <p:sldId id="269" r:id="rId12"/>
    <p:sldId id="263" r:id="rId13"/>
    <p:sldId id="265" r:id="rId14"/>
    <p:sldId id="262" r:id="rId15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435" y="8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895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frank the course title is a pedagogical intervention </a:t>
            </a:r>
            <a:r>
              <a:rPr lang="mr-IN" dirty="0" smtClean="0"/>
              <a:t>–</a:t>
            </a:r>
            <a:r>
              <a:rPr lang="en-US" dirty="0" smtClean="0"/>
              <a:t> trying to get a particular audience in the room.</a:t>
            </a:r>
          </a:p>
          <a:p>
            <a:pPr marL="0" marR="0" lvl="1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Hope is that the course will</a:t>
            </a:r>
            <a:r>
              <a:rPr lang="en-US" baseline="0" dirty="0" smtClean="0"/>
              <a:t> give you a way in, help you get started and help you apply these things to your </a:t>
            </a:r>
            <a:r>
              <a:rPr lang="en-US" baseline="0" smtClean="0"/>
              <a:t>real life.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847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transition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Digital humanities </a:t>
            </a:r>
            <a:r>
              <a:rPr sz="7200" cap="all" dirty="0" smtClean="0">
                <a:solidFill>
                  <a:srgbClr val="535353"/>
                </a:solidFill>
              </a:rPr>
              <a:t>programming</a:t>
            </a:r>
            <a:r>
              <a:rPr lang="en-US" sz="7200" cap="all" dirty="0" smtClean="0">
                <a:solidFill>
                  <a:srgbClr val="535353"/>
                </a:solidFill>
              </a:rPr>
              <a:t>  -</a:t>
            </a:r>
            <a:br>
              <a:rPr lang="en-US" sz="7200" cap="all" dirty="0" smtClean="0">
                <a:solidFill>
                  <a:srgbClr val="535353"/>
                </a:solidFill>
              </a:rPr>
            </a:br>
            <a:r>
              <a:rPr lang="en-US" sz="3500" cap="none" dirty="0" smtClean="0">
                <a:solidFill>
                  <a:srgbClr val="000000"/>
                </a:solidFill>
              </a:rPr>
              <a:t>Now with Python!</a:t>
            </a:r>
            <a:endParaRPr sz="3500" cap="all" dirty="0">
              <a:solidFill>
                <a:srgbClr val="535353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55600" y="5700231"/>
            <a:ext cx="12293600" cy="85946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HILT </a:t>
            </a:r>
            <a:r>
              <a:rPr sz="3800" smtClean="0">
                <a:solidFill>
                  <a:srgbClr val="535353"/>
                </a:solidFill>
              </a:rPr>
              <a:t>20</a:t>
            </a:r>
            <a:r>
              <a:rPr lang="en-US" sz="3800" smtClean="0">
                <a:solidFill>
                  <a:srgbClr val="535353"/>
                </a:solidFill>
              </a:rPr>
              <a:t>19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7200" cap="all" dirty="0" smtClean="0">
                <a:solidFill>
                  <a:srgbClr val="535353"/>
                </a:solidFill>
              </a:rPr>
              <a:t>Post-it Notes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All have three colors: Green, Red, White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Green: things are good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Red: need help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White: Done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 and (especially) white offer help to red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Credit to Miriam Posner and Deb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Verhoeven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44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hilt-</a:t>
            </a:r>
            <a:r>
              <a:rPr lang="en-US" dirty="0" err="1" smtClean="0"/>
              <a:t>institute.slack.com</a:t>
            </a:r>
            <a:endParaRPr lang="en-US" dirty="0" smtClean="0"/>
          </a:p>
          <a:p>
            <a:r>
              <a:rPr lang="en-US" dirty="0" smtClean="0"/>
              <a:t>Another avenue for asking for help and sharing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giphy</a:t>
            </a:r>
            <a:r>
              <a:rPr lang="en-US" dirty="0" smtClean="0"/>
              <a:t>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1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dedicated to creating a safe, respectful, and collegial learning environment for the benefit of everyone who attends.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1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Supper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87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Introductions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is your name?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institution are you from</a:t>
            </a:r>
            <a:r>
              <a:rPr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your background with programming/tech/DH?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o</a:t>
            </a:r>
            <a:r>
              <a:rPr sz="4300" dirty="0" smtClean="0">
                <a:solidFill>
                  <a:srgbClr val="535353"/>
                </a:solidFill>
              </a:rPr>
              <a:t>ne </a:t>
            </a:r>
            <a:r>
              <a:rPr sz="4300" dirty="0">
                <a:solidFill>
                  <a:srgbClr val="535353"/>
                </a:solidFill>
              </a:rPr>
              <a:t>thing you want to learn this </a:t>
            </a:r>
            <a:r>
              <a:rPr sz="4300" dirty="0" smtClean="0">
                <a:solidFill>
                  <a:srgbClr val="535353"/>
                </a:solidFill>
              </a:rPr>
              <a:t>week</a:t>
            </a:r>
            <a:r>
              <a:rPr lang="en-US"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and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2" y="0"/>
            <a:ext cx="14630399" cy="9753600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4415910"/>
            <a:ext cx="5950347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463"/>
            <a:ext cx="14664095" cy="9776063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7363639" y="3496084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4888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52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67466" y="-2570436"/>
            <a:ext cx="17339733" cy="13004800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6437011" y="52560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@tony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thecat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2608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Week’s Trajectory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the command line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source code management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smtClean="0">
                <a:solidFill>
                  <a:srgbClr val="535353"/>
                </a:solidFill>
              </a:rPr>
              <a:t>Introduce </a:t>
            </a:r>
            <a:r>
              <a:rPr sz="4600" dirty="0">
                <a:solidFill>
                  <a:srgbClr val="535353"/>
                </a:solidFill>
              </a:rPr>
              <a:t>programming </a:t>
            </a:r>
            <a:r>
              <a:rPr sz="4600" dirty="0" smtClean="0">
                <a:solidFill>
                  <a:srgbClr val="535353"/>
                </a:solidFill>
              </a:rPr>
              <a:t>concepts</a:t>
            </a:r>
            <a:r>
              <a:rPr lang="en-US" sz="4600" dirty="0" smtClean="0">
                <a:solidFill>
                  <a:srgbClr val="535353"/>
                </a:solidFill>
              </a:rPr>
              <a:t> w/ Python</a:t>
            </a:r>
            <a:endParaRPr sz="46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Apply Python to real-life DH situations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Pedagogical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mix!</a:t>
            </a:r>
          </a:p>
          <a:p>
            <a:r>
              <a:rPr lang="en-US" dirty="0" smtClean="0"/>
              <a:t>Some programming together</a:t>
            </a:r>
          </a:p>
          <a:p>
            <a:r>
              <a:rPr lang="en-US" dirty="0" smtClean="0"/>
              <a:t>Some talking over slides</a:t>
            </a:r>
          </a:p>
          <a:p>
            <a:r>
              <a:rPr lang="en-US" dirty="0" smtClean="0"/>
              <a:t>Some independent work</a:t>
            </a:r>
          </a:p>
          <a:p>
            <a:r>
              <a:rPr lang="en-US" dirty="0" smtClean="0"/>
              <a:t>Collaboration is encouraged!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67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What to expect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hands-on activities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new concepts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Humorous pictures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Your brain </a:t>
            </a:r>
            <a:r>
              <a:rPr lang="en-US" sz="4600" b="1" i="1" dirty="0" smtClean="0">
                <a:solidFill>
                  <a:srgbClr val="535353"/>
                </a:solidFill>
              </a:rPr>
              <a:t>will </a:t>
            </a:r>
            <a:r>
              <a:rPr sz="4600" dirty="0" smtClean="0">
                <a:solidFill>
                  <a:srgbClr val="535353"/>
                </a:solidFill>
              </a:rPr>
              <a:t>hurt </a:t>
            </a:r>
            <a:r>
              <a:rPr sz="4600" dirty="0">
                <a:solidFill>
                  <a:srgbClr val="535353"/>
                </a:solidFill>
              </a:rPr>
              <a:t>at some point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Seriously…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walk</a:t>
            </a:r>
          </a:p>
          <a:p>
            <a:r>
              <a:rPr lang="en-US" dirty="0" smtClean="0"/>
              <a:t>Browse </a:t>
            </a:r>
            <a:r>
              <a:rPr lang="en-US" dirty="0" err="1" smtClean="0"/>
              <a:t>reddit</a:t>
            </a:r>
            <a:r>
              <a:rPr lang="en-US" dirty="0"/>
              <a:t> </a:t>
            </a:r>
            <a:r>
              <a:rPr lang="en-US" dirty="0" smtClean="0"/>
              <a:t>(/r/</a:t>
            </a:r>
            <a:r>
              <a:rPr lang="en-US" dirty="0" err="1" smtClean="0"/>
              <a:t>aww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 a game…Brandon loves icebreakers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0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Ground Rules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Asking questions is a “super power”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If you need a mental (or other break), take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Writing software </a:t>
            </a:r>
            <a:r>
              <a:rPr sz="4600" dirty="0" smtClean="0">
                <a:solidFill>
                  <a:srgbClr val="535353"/>
                </a:solidFill>
              </a:rPr>
              <a:t>is </a:t>
            </a:r>
            <a:r>
              <a:rPr sz="4600" dirty="0">
                <a:solidFill>
                  <a:srgbClr val="535353"/>
                </a:solidFill>
              </a:rPr>
              <a:t>a </a:t>
            </a:r>
            <a:r>
              <a:rPr lang="en-US" sz="4600" dirty="0" smtClean="0">
                <a:solidFill>
                  <a:srgbClr val="535353"/>
                </a:solidFill>
              </a:rPr>
              <a:t>collaborative endeavor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292</Words>
  <Application>Microsoft Office PowerPoint</Application>
  <PresentationFormat>Custom</PresentationFormat>
  <Paragraphs>56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Avenir Roman</vt:lpstr>
      <vt:lpstr>Gill Sans Light</vt:lpstr>
      <vt:lpstr>Helvetica Light</vt:lpstr>
      <vt:lpstr>Yanone Kaffeesatz Regular</vt:lpstr>
      <vt:lpstr>Showroom</vt:lpstr>
      <vt:lpstr>Digital humanities programming  - Now with Python!</vt:lpstr>
      <vt:lpstr>PowerPoint Presentation</vt:lpstr>
      <vt:lpstr>PowerPoint Presentation</vt:lpstr>
      <vt:lpstr>PowerPoint Presentation</vt:lpstr>
      <vt:lpstr>Week’s Trajectory</vt:lpstr>
      <vt:lpstr>Pedagogical Approach</vt:lpstr>
      <vt:lpstr>What to expect</vt:lpstr>
      <vt:lpstr>No Seriously…</vt:lpstr>
      <vt:lpstr>Ground Rules</vt:lpstr>
      <vt:lpstr>Post-it Notes</vt:lpstr>
      <vt:lpstr>slack</vt:lpstr>
      <vt:lpstr>Code of conduct</vt:lpstr>
      <vt:lpstr>Other Important Stuff</vt:lpstr>
      <vt:lpstr>Introductions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 programming</dc:title>
  <cp:lastModifiedBy>Ethan Reed</cp:lastModifiedBy>
  <cp:revision>27</cp:revision>
  <dcterms:modified xsi:type="dcterms:W3CDTF">2019-05-22T19:17:47Z</dcterms:modified>
</cp:coreProperties>
</file>