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93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262" r:id="rId18"/>
    <p:sldId id="263" r:id="rId19"/>
    <p:sldId id="30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8" r:id="rId32"/>
    <p:sldId id="279" r:id="rId33"/>
    <p:sldId id="282" r:id="rId34"/>
    <p:sldId id="294" r:id="rId35"/>
    <p:sldId id="283" r:id="rId36"/>
    <p:sldId id="284" r:id="rId37"/>
    <p:sldId id="285" r:id="rId38"/>
    <p:sldId id="304" r:id="rId39"/>
    <p:sldId id="286" r:id="rId40"/>
    <p:sldId id="287" r:id="rId41"/>
    <p:sldId id="288" r:id="rId42"/>
    <p:sldId id="305" r:id="rId43"/>
    <p:sldId id="289" r:id="rId44"/>
    <p:sldId id="290" r:id="rId45"/>
    <p:sldId id="291" r:id="rId46"/>
    <p:sldId id="306" r:id="rId47"/>
    <p:sldId id="292" r:id="rId4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5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10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7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6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tutorial/introduction.html%23string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Given a list of 5 numbers, use a list comprehension to create a new list named "data" that consists of each of the original numbers but with five added to each of them.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 = [1,2,3,4,5]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[number + 5 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32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32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40080" y="214884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9" y="666119"/>
            <a:ext cx="5525763" cy="55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2449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Python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There </a:t>
            </a:r>
            <a:r>
              <a:rPr lang="en" dirty="0"/>
              <a:t>are different ways to run code </a:t>
            </a:r>
            <a:r>
              <a:rPr lang="en" dirty="0" smtClean="0"/>
              <a:t>through</a:t>
            </a:r>
            <a:r>
              <a:rPr lang="en-US" dirty="0" smtClean="0"/>
              <a:t> Python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used </a:t>
            </a:r>
            <a:r>
              <a:rPr lang="en-US" dirty="0" smtClean="0">
                <a:latin typeface="Open Sans"/>
                <a:ea typeface="Open Sans"/>
                <a:cs typeface="Open Sans"/>
              </a:rPr>
              <a:t>Python interpreter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Now we'll use a file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85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Running </a:t>
            </a: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code</a:t>
            </a:r>
            <a:endParaRPr lang="en" sz="88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94823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Why use a file? What's different from </a:t>
            </a:r>
            <a:r>
              <a:rPr lang="en-US" dirty="0" smtClean="0"/>
              <a:t>running in the python interpreter</a:t>
            </a:r>
            <a:r>
              <a:rPr lang="en" dirty="0" smtClean="0"/>
              <a:t>?</a:t>
            </a:r>
            <a:endParaRPr lang="en" dirty="0"/>
          </a:p>
          <a:p>
            <a:pPr marL="457200" lvl="0" indent="-419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b="1" dirty="0"/>
              <a:t>Note</a:t>
            </a:r>
            <a:r>
              <a:rPr lang="en" dirty="0"/>
              <a:t>: the directory your terminal is currently in is your </a:t>
            </a:r>
            <a:r>
              <a:rPr lang="en" b="1" i="1" dirty="0">
                <a:solidFill>
                  <a:srgbClr val="666666"/>
                </a:solidFill>
              </a:rPr>
              <a:t>working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88264" y="3216515"/>
            <a:ext cx="7772400" cy="305052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Your Own Command Line Program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Hello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World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Create a file </a:t>
            </a:r>
            <a:r>
              <a:rPr lang="en" dirty="0" smtClean="0"/>
              <a:t>name</a:t>
            </a:r>
            <a:r>
              <a:rPr lang="en-US" dirty="0" smtClean="0"/>
              <a:t>d</a:t>
            </a:r>
            <a:r>
              <a:rPr lang="en" dirty="0" smtClean="0"/>
              <a:t>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hello.py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add </a:t>
            </a:r>
            <a:r>
              <a:rPr lang="en" dirty="0" smtClean="0"/>
              <a:t>the </a:t>
            </a:r>
            <a:r>
              <a:rPr lang="en" dirty="0"/>
              <a:t>following code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rint("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Hello</a:t>
            </a:r>
            <a:r>
              <a:rPr lang="en" dirty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, World</a:t>
            </a:r>
            <a:r>
              <a:rPr lang="en" dirty="0" smtClean="0">
                <a:solidFill>
                  <a:srgbClr val="DD22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" dirty="0" smtClean="0">
                <a:solidFill>
                  <a:srgbClr val="771100"/>
                </a:solidFill>
                <a:latin typeface="Menlo Regular"/>
                <a:ea typeface="Menlo Regular"/>
                <a:cs typeface="Menlo Regular"/>
                <a:sym typeface="Courier New"/>
              </a:rPr>
              <a:t>“)</a:t>
            </a:r>
            <a:endParaRPr lang="en"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Now run it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7711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$ </a:t>
            </a:r>
            <a:r>
              <a:rPr lang="en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python3 hello.py</a:t>
            </a:r>
            <a:endParaRPr lang="en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format: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9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r>
              <a:rPr lang="en-US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2800" b="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800" b="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0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7" y="87673"/>
            <a:ext cx="3842526" cy="66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2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1440</Words>
  <Application>Microsoft Macintosh PowerPoint</Application>
  <PresentationFormat>On-screen Show (4:3)</PresentationFormat>
  <Paragraphs>359</Paragraphs>
  <Slides>45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 repeating yourself 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Conditional: do something if a condition is true</vt:lpstr>
      <vt:lpstr>Exercise</vt:lpstr>
      <vt:lpstr>PowerPoint Presentation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Running Python</vt:lpstr>
      <vt:lpstr>Running code</vt:lpstr>
      <vt:lpstr>Your Own Command Line Program</vt:lpstr>
      <vt:lpstr>Hello World</vt:lpstr>
      <vt:lpstr>Packages</vt:lpstr>
      <vt:lpstr>Installing Packages</vt:lpstr>
      <vt:lpstr>Organization: code reuse</vt:lpstr>
      <vt:lpstr>Exercise </vt:lpstr>
      <vt:lpstr>An Answer</vt:lpstr>
      <vt:lpstr>PowerPoint Presentation</vt:lpstr>
      <vt:lpstr>Exercise</vt:lpstr>
      <vt:lpstr>An Answer</vt:lpstr>
      <vt:lpstr>An Answer: improved</vt:lpstr>
      <vt:lpstr>PowerPoint Presentation</vt:lpstr>
      <vt:lpstr>Exercise</vt:lpstr>
      <vt:lpstr>An Answer</vt:lpstr>
      <vt:lpstr>An Answer: continued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160</cp:revision>
  <dcterms:modified xsi:type="dcterms:W3CDTF">2018-05-30T13:20:22Z</dcterms:modified>
</cp:coreProperties>
</file>