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6E04-4287-FC46-B3F7-13FA665EE46E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0E77-FC52-4747-BB0B-6F848EB8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2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4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6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0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PAY IT FORWARD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0E77-FC52-4747-BB0B-6F848EB8C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3013500"/>
            <a:ext cx="3714749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Three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  <p:pic>
        <p:nvPicPr>
          <p:cNvPr id="4" name="Picture 3" descr="IMG_1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9874" y="904875"/>
            <a:ext cx="7239001" cy="54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97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Approaches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“Pair programming”: work with the person next to you. One type, the other says what to do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it by yourself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Pretend you’re doing it, but really read your email and </a:t>
            </a:r>
            <a:r>
              <a:rPr lang="en-US" smtClean="0"/>
              <a:t>surf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220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435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54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44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9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88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n_thousand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2" y="501650"/>
            <a:ext cx="8546197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9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Today (at show and tell)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We need to fill up 5 minutes…</a:t>
            </a:r>
          </a:p>
        </p:txBody>
      </p:sp>
    </p:spTree>
    <p:extLst>
      <p:ext uri="{BB962C8B-B14F-4D97-AF65-F5344CB8AC3E}">
        <p14:creationId xmlns:p14="http://schemas.microsoft.com/office/powerpoint/2010/main" val="16410075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The plan…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10958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Work through Python in practice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Give some real-world examples of using Python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Discuss anything you </a:t>
            </a:r>
            <a:r>
              <a:rPr lang="en-US" dirty="0" smtClean="0"/>
              <a:t>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981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153</Words>
  <Application>Microsoft Macintosh PowerPoint</Application>
  <PresentationFormat>On-screen Show (4:3)</PresentationFormat>
  <Paragraphs>23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Day Three Review</vt:lpstr>
      <vt:lpstr>Impostor Syndrome</vt:lpstr>
      <vt:lpstr>PowerPoint Presentation</vt:lpstr>
      <vt:lpstr>Dunning-Kruger Effect</vt:lpstr>
      <vt:lpstr>Impostor Syndrome</vt:lpstr>
      <vt:lpstr>Reading</vt:lpstr>
      <vt:lpstr>PowerPoint Presentation</vt:lpstr>
      <vt:lpstr>Today (at show and tell)</vt:lpstr>
      <vt:lpstr>The plan…</vt:lpstr>
      <vt:lpstr>Approaches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Three Review</dc:title>
  <dc:creator>wsg4w</dc:creator>
  <cp:lastModifiedBy>Brandon Walsh</cp:lastModifiedBy>
  <cp:revision>31</cp:revision>
  <dcterms:created xsi:type="dcterms:W3CDTF">2014-08-07T11:22:34Z</dcterms:created>
  <dcterms:modified xsi:type="dcterms:W3CDTF">2019-06-06T10:29:09Z</dcterms:modified>
</cp:coreProperties>
</file>