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1" r:id="rId4"/>
    <p:sldId id="262" r:id="rId5"/>
    <p:sldId id="263" r:id="rId6"/>
    <p:sldId id="264" r:id="rId7"/>
    <p:sldId id="271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-1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DCAE1-DC13-3545-841A-A4DBCAED93AF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174F-F1AE-864A-B0AB-92F26DA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941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15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22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30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371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498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60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90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40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4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Two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mtClean="0"/>
              <a:t>HILT 2018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719451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are some of the data types?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method?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Why Python? Why not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72727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an operator?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the </a:t>
            </a:r>
            <a:r>
              <a:rPr lang="en-US" dirty="0"/>
              <a:t>Python interpreter? </a:t>
            </a:r>
            <a:r>
              <a:rPr lang="en-US" dirty="0" smtClean="0"/>
              <a:t>Is it awesome?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assign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Duck Typing?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list?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dictionary?</a:t>
            </a:r>
          </a:p>
        </p:txBody>
      </p:sp>
    </p:spTree>
    <p:extLst>
      <p:ext uri="{BB962C8B-B14F-4D97-AF65-F5344CB8AC3E}">
        <p14:creationId xmlns:p14="http://schemas.microsoft.com/office/powerpoint/2010/main" val="17789200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What’s the difference between a </a:t>
            </a:r>
            <a:r>
              <a:rPr lang="en-US" dirty="0" smtClean="0"/>
              <a:t>list and a dictionary?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step over a collection?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print something to the console?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791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run a command-line program?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an argument?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conditional statement?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5845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was the hardest thing you did yesterday?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was the easiest?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4499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Plan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Keep going!</a:t>
            </a:r>
          </a:p>
          <a:p>
            <a:pPr marL="457200" marR="0" lvl="0" indent="-4191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endParaRPr lang="en-US" dirty="0"/>
          </a:p>
          <a:p>
            <a:pPr marL="457200" marR="0" lvl="0" indent="-4191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But we take requests</a:t>
            </a:r>
            <a:r>
              <a:rPr lang="en-US" dirty="0" smtClean="0"/>
              <a:t>! In particular, top choices from the poll were…</a:t>
            </a:r>
          </a:p>
          <a:p>
            <a:pPr marL="495300" indent="-457200" defTabSz="914400">
              <a:lnSpc>
                <a:spcPct val="130000"/>
              </a:lnSpc>
              <a:buClr>
                <a:schemeClr val="dk1"/>
              </a:buClr>
              <a:buSzPct val="100000"/>
              <a:defRPr/>
            </a:pPr>
            <a:r>
              <a:rPr lang="en-US" dirty="0" smtClean="0"/>
              <a:t>student projects</a:t>
            </a:r>
          </a:p>
          <a:p>
            <a:pPr marL="495300" indent="-457200" defTabSz="914400">
              <a:lnSpc>
                <a:spcPct val="130000"/>
              </a:lnSpc>
              <a:buClr>
                <a:schemeClr val="dk1"/>
              </a:buClr>
              <a:buSzPct val="100000"/>
              <a:defRPr/>
            </a:pPr>
            <a:r>
              <a:rPr lang="en-US" dirty="0" smtClean="0"/>
              <a:t>useful libraries</a:t>
            </a:r>
          </a:p>
          <a:p>
            <a:pPr marL="495300" indent="-457200" defTabSz="914400">
              <a:lnSpc>
                <a:spcPct val="130000"/>
              </a:lnSpc>
              <a:buClr>
                <a:schemeClr val="dk1"/>
              </a:buClr>
              <a:buSzPct val="100000"/>
              <a:defRPr/>
            </a:pPr>
            <a:r>
              <a:rPr lang="en-US" dirty="0" smtClean="0"/>
              <a:t>how to work with data and these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420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Show and Tell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Start thinking about it...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511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174</Words>
  <Application>Microsoft Macintosh PowerPoint</Application>
  <PresentationFormat>On-screen Show (4:3)</PresentationFormat>
  <Paragraphs>34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Day Two Review</vt:lpstr>
      <vt:lpstr>Python</vt:lpstr>
      <vt:lpstr>Python</vt:lpstr>
      <vt:lpstr>Python</vt:lpstr>
      <vt:lpstr>Python</vt:lpstr>
      <vt:lpstr>Python</vt:lpstr>
      <vt:lpstr>Plan</vt:lpstr>
      <vt:lpstr>Show and Tell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One Review</dc:title>
  <dc:creator>wsg4w</dc:creator>
  <cp:lastModifiedBy>Brandon Walsh</cp:lastModifiedBy>
  <cp:revision>95</cp:revision>
  <dcterms:created xsi:type="dcterms:W3CDTF">2014-08-05T11:32:54Z</dcterms:created>
  <dcterms:modified xsi:type="dcterms:W3CDTF">2018-06-05T22:17:06Z</dcterms:modified>
</cp:coreProperties>
</file>