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72C88-17C7-42BD-ADAA-B2B7C2750F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E09FCA-9549-4EE7-B59E-06C212CA77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F5A94-12E9-4CEC-920F-5D92A63FC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FD87-CB66-4628-A0CB-CD2678E0D5AC}" type="datetimeFigureOut">
              <a:rPr lang="es-BO" smtClean="0"/>
              <a:t>6/12/2020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AFFF1-E248-48DA-B147-97A41568B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2D956-30D8-45DF-B1A6-F33E61585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C6D3-BB24-41A2-81AC-284E1B35E40E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985300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CAADA-C02C-429B-BBE3-E81DC3A10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F6C4B5-ABDC-4615-9B74-23B0CE7383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B0C10-77B0-44A1-8BE8-EB84B3C71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FD87-CB66-4628-A0CB-CD2678E0D5AC}" type="datetimeFigureOut">
              <a:rPr lang="es-BO" smtClean="0"/>
              <a:t>6/12/2020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C39D1-61BB-4408-A92B-B43389738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0347E-E7EA-4D00-ADF2-8D758FAF0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C6D3-BB24-41A2-81AC-284E1B35E40E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884568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F32426-7171-4E5E-B6B0-5DD0353B12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25951B-22D7-441C-B4B8-23A255C74E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F51F8-2F78-4CF5-9DD8-B4B63BE1F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FD87-CB66-4628-A0CB-CD2678E0D5AC}" type="datetimeFigureOut">
              <a:rPr lang="es-BO" smtClean="0"/>
              <a:t>6/12/2020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CBD2E-2A1A-4DE0-B345-CF8C1D57E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F4797-FA94-4413-85A6-A847778F8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C6D3-BB24-41A2-81AC-284E1B35E40E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345744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B4A5C-E35F-4E2D-8C02-2944E8EB0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A8037-2DFF-4FD9-B028-308DBB3C3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8F364-3234-4002-A12A-BBBD87058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FD87-CB66-4628-A0CB-CD2678E0D5AC}" type="datetimeFigureOut">
              <a:rPr lang="es-BO" smtClean="0"/>
              <a:t>6/12/2020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6C1BD-9A1D-4910-9372-0D98A8365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7D662-FBFE-41C3-94F7-8B19085B8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C6D3-BB24-41A2-81AC-284E1B35E40E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896559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F3D25-9835-444F-89BD-7093F9E13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E53F9-623B-4166-AA4F-E7D130D2E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5A305-2583-45A8-8759-8DE76A03D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FD87-CB66-4628-A0CB-CD2678E0D5AC}" type="datetimeFigureOut">
              <a:rPr lang="es-BO" smtClean="0"/>
              <a:t>6/12/2020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E9343-AB28-4317-BB26-116B1E354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322BB-0B68-42CD-B3F7-863E7B0DC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C6D3-BB24-41A2-81AC-284E1B35E40E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843849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6261C-43FD-4826-86CB-C60B2B584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68911-B391-43C6-AADF-77B5AC3CA8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E2B21F-67D8-41B2-897B-50489EB91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24D73A-0A36-4C0A-918E-07D403934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FD87-CB66-4628-A0CB-CD2678E0D5AC}" type="datetimeFigureOut">
              <a:rPr lang="es-BO" smtClean="0"/>
              <a:t>6/12/2020</a:t>
            </a:fld>
            <a:endParaRPr lang="es-B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39788-21E6-4A06-A8A7-D4AC061B4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3A4B79-8A27-4482-B47A-2D450B962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C6D3-BB24-41A2-81AC-284E1B35E40E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899092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EA78E-4729-4947-89B1-3FBE4AF25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99DD5-C469-4454-BF62-4C5B420AA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4486D1-08F7-4254-8815-E510C4EB7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A55D96-73E6-41EE-9939-1B2E9653E9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F5782E-E079-4A48-9F3A-614DB8FAC0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54C081-7811-44A6-9E82-BC99239E1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FD87-CB66-4628-A0CB-CD2678E0D5AC}" type="datetimeFigureOut">
              <a:rPr lang="es-BO" smtClean="0"/>
              <a:t>6/12/2020</a:t>
            </a:fld>
            <a:endParaRPr lang="es-B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9F213B-3CF4-45FB-8246-C2BCFCF28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50568A-17D3-4FC5-B8FB-1A1BF8D75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C6D3-BB24-41A2-81AC-284E1B35E40E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860246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56AE8-EDD7-4034-887E-3F48F42A1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665555-AD04-4C6E-9667-31D663F48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FD87-CB66-4628-A0CB-CD2678E0D5AC}" type="datetimeFigureOut">
              <a:rPr lang="es-BO" smtClean="0"/>
              <a:t>6/12/2020</a:t>
            </a:fld>
            <a:endParaRPr lang="es-B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CB6919-8926-4A37-93DB-6821A07FE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1B6EA9-4ACC-4761-B109-167F21150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C6D3-BB24-41A2-81AC-284E1B35E40E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784680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BEF312-1502-4717-A164-93859A594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FD87-CB66-4628-A0CB-CD2678E0D5AC}" type="datetimeFigureOut">
              <a:rPr lang="es-BO" smtClean="0"/>
              <a:t>6/12/2020</a:t>
            </a:fld>
            <a:endParaRPr lang="es-B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EC4BBE-CFAC-44DB-A03B-8E4C028B8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D47D73-1CCE-4280-96A8-1C745B939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C6D3-BB24-41A2-81AC-284E1B35E40E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170239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43FFB-AA11-4D4A-BD2D-DBB5815C8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51078-34DE-4FAC-8E8A-C11A2CE10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20B412-F467-4186-A3CA-EEC75A145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E2BA83-3002-4C4F-B845-FB7A10AA8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FD87-CB66-4628-A0CB-CD2678E0D5AC}" type="datetimeFigureOut">
              <a:rPr lang="es-BO" smtClean="0"/>
              <a:t>6/12/2020</a:t>
            </a:fld>
            <a:endParaRPr lang="es-B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EEFA71-1C59-488C-98E0-23CE8CF48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7CF96-8D9B-42E6-A744-3EA25BE11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C6D3-BB24-41A2-81AC-284E1B35E40E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97082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8DFF6-E016-490F-B8DA-DD0870D18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7420A-1AAB-45D6-BE86-3C962B761D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989835-CDCB-4DAD-8BE4-2FD41C8AB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44401-D924-4807-A66E-071394CEF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FD87-CB66-4628-A0CB-CD2678E0D5AC}" type="datetimeFigureOut">
              <a:rPr lang="es-BO" smtClean="0"/>
              <a:t>6/12/2020</a:t>
            </a:fld>
            <a:endParaRPr lang="es-B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D6722-CC57-4793-BDE7-03EC6664C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A20B41-06FD-439E-A950-0A2EEE0E0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C6D3-BB24-41A2-81AC-284E1B35E40E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855684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F8E4BD-FEDB-4282-A95A-A192C11BE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30F270-FA36-45F4-93FF-86CA94A5D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CB7B7-B015-428F-BE04-172AECCDD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3FD87-CB66-4628-A0CB-CD2678E0D5AC}" type="datetimeFigureOut">
              <a:rPr lang="es-BO" smtClean="0"/>
              <a:t>6/12/2020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1C667-3D20-44EA-8DC7-F52333FA83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2712E-751E-4487-B383-8E7E39D681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EC6D3-BB24-41A2-81AC-284E1B35E40E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831879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C05C7A-FA04-405B-A975-324A3C75763E}"/>
              </a:ext>
            </a:extLst>
          </p:cNvPr>
          <p:cNvSpPr/>
          <p:nvPr/>
        </p:nvSpPr>
        <p:spPr>
          <a:xfrm>
            <a:off x="3455586" y="1149292"/>
            <a:ext cx="5280827" cy="44265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E5DACD-CA6A-4C8C-9F04-47E156C0575A}"/>
              </a:ext>
            </a:extLst>
          </p:cNvPr>
          <p:cNvSpPr/>
          <p:nvPr/>
        </p:nvSpPr>
        <p:spPr>
          <a:xfrm>
            <a:off x="478894" y="860571"/>
            <a:ext cx="2163640" cy="5774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>
                <a:solidFill>
                  <a:schemeClr val="tx1"/>
                </a:solidFill>
              </a:rPr>
              <a:t>Usuario/Cliente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025236-40D7-42E4-A70B-72214FA117BE}"/>
              </a:ext>
            </a:extLst>
          </p:cNvPr>
          <p:cNvSpPr/>
          <p:nvPr/>
        </p:nvSpPr>
        <p:spPr>
          <a:xfrm>
            <a:off x="478894" y="5287077"/>
            <a:ext cx="2163640" cy="5774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>
                <a:solidFill>
                  <a:schemeClr val="tx1"/>
                </a:solidFill>
              </a:rPr>
              <a:t>Creador de Mapas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14CD10-60D8-4CDD-805E-491DBE0C83BE}"/>
              </a:ext>
            </a:extLst>
          </p:cNvPr>
          <p:cNvSpPr/>
          <p:nvPr/>
        </p:nvSpPr>
        <p:spPr>
          <a:xfrm>
            <a:off x="3777839" y="2064743"/>
            <a:ext cx="2163640" cy="5774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A7C658-8AE2-4CCD-8F07-0C37E99E0331}"/>
              </a:ext>
            </a:extLst>
          </p:cNvPr>
          <p:cNvSpPr/>
          <p:nvPr/>
        </p:nvSpPr>
        <p:spPr>
          <a:xfrm>
            <a:off x="3777839" y="4200088"/>
            <a:ext cx="2163640" cy="5774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542A3388-BD50-4310-B7D0-B6264AA0442A}"/>
              </a:ext>
            </a:extLst>
          </p:cNvPr>
          <p:cNvCxnSpPr>
            <a:cxnSpLocks/>
            <a:endCxn id="5" idx="2"/>
          </p:cNvCxnSpPr>
          <p:nvPr/>
        </p:nvCxnSpPr>
        <p:spPr>
          <a:xfrm rot="10800000">
            <a:off x="1560714" y="1438014"/>
            <a:ext cx="1894868" cy="9154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EA3CB09A-4779-43A7-A256-260F4D9D0E36}"/>
              </a:ext>
            </a:extLst>
          </p:cNvPr>
          <p:cNvCxnSpPr>
            <a:cxnSpLocks/>
            <a:endCxn id="6" idx="0"/>
          </p:cNvCxnSpPr>
          <p:nvPr/>
        </p:nvCxnSpPr>
        <p:spPr>
          <a:xfrm rot="10800000" flipV="1">
            <a:off x="1560715" y="4488809"/>
            <a:ext cx="1894867" cy="7982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6922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Ricardo Fernández</dc:creator>
  <cp:lastModifiedBy>Ricardo Fernández</cp:lastModifiedBy>
  <cp:revision>3</cp:revision>
  <dcterms:created xsi:type="dcterms:W3CDTF">2020-12-06T05:00:02Z</dcterms:created>
  <dcterms:modified xsi:type="dcterms:W3CDTF">2020-12-06T05:10:50Z</dcterms:modified>
</cp:coreProperties>
</file>