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200" d="100"/>
          <a:sy n="200" d="100"/>
        </p:scale>
        <p:origin x="-2094" y="-3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C88-17C7-42BD-ADAA-B2B7C275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9FCA-9549-4EE7-B59E-06C212CA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A94-12E9-4CEC-920F-5D92A63F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FFF1-E248-48DA-B147-97A4156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956-30D8-45DF-B1A6-F33E615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5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ADA-C02C-429B-BBE3-E81DC3A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6C4B5-ABDC-4615-9B74-23B0CE73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C10-77B0-44A1-8BE8-EB84B3C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39D1-61BB-4408-A92B-B43389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47E-E7EA-4D00-ADF2-8D758FA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5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2426-7171-4E5E-B6B0-5DD0353B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5951B-22D7-441C-B4B8-23A255C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51F8-2F78-4CF5-9DD8-B4B63BE1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D2E-2A1A-4DE0-B345-CF8C1D5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4797-FA94-4413-85A6-A847778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7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4A5C-E35F-4E2D-8C02-2944E8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037-2DFF-4FD9-B028-308DBB3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364-3234-4002-A12A-BBBD870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C1BD-9A1D-4910-9372-0D98A8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D662-FBFE-41C3-94F7-8B19085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D25-9835-444F-89BD-7093F9E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53F9-623B-4166-AA4F-E7D130D2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A305-2583-45A8-8759-8DE76A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343-AB28-4317-BB26-116B1E3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2BB-0B68-42CD-B3F7-863E7B0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38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61C-43FD-4826-86CB-C60B2B5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911-B391-43C6-AADF-77B5AC3C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21F-67D8-41B2-897B-50489EB9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D73A-0A36-4C0A-918E-07D4039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9788-21E6-4A06-A8A7-D4AC061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4B79-8A27-4482-B47A-2D450B9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0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A78E-4729-4947-89B1-3FBE4A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9DD5-C469-4454-BF62-4C5B420A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86D1-08F7-4254-8815-E510C4EB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5D96-73E6-41EE-9939-1B2E9653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782E-E079-4A48-9F3A-614DB8FA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4C081-7811-44A6-9E82-BC99239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F213B-3CF4-45FB-8246-C2BCFCF2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68A-17D3-4FC5-B8FB-1A1BF8D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AE8-EDD7-4034-887E-3F48F42A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5555-AD04-4C6E-9667-31D663F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6919-8926-4A37-93DB-6821A07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6EA9-4ACC-4761-B109-167F211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46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312-1502-4717-A164-93859A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4BBE-CFAC-44DB-A03B-8E4C028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7D73-1CCE-4280-96A8-1C745B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2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FFB-AA11-4D4A-BD2D-DBB5815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078-34DE-4FAC-8E8A-C11A2CE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B412-F467-4186-A3CA-EEC75A1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BA83-3002-4C4F-B845-FB7A10A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A71-1C59-488C-98E0-23CE8C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CF96-8D9B-42E6-A744-3EA25BE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08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FF6-E016-490F-B8DA-DD0870D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420A-1AAB-45D6-BE86-3C962B76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9835-CDCB-4DAD-8BE4-2FD41C8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4401-D924-4807-A66E-071394CE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722-CC57-4793-BDE7-03EC66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0B41-06FD-439E-A950-0A2EEE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8E4BD-FEDB-4282-A95A-A192C11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270-FA36-45F4-93FF-86CA94A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7B7-B015-428F-BE04-172AECCDD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D87-CB66-4628-A0CB-CD2678E0D5AC}" type="datetimeFigureOut">
              <a:rPr lang="es-BO" smtClean="0"/>
              <a:t>20/12/2020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C667-3D20-44EA-8DC7-F52333FA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712E-751E-4487-B383-8E7E39D6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18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05C7A-FA04-405B-A975-324A3C75763E}"/>
              </a:ext>
            </a:extLst>
          </p:cNvPr>
          <p:cNvSpPr/>
          <p:nvPr/>
        </p:nvSpPr>
        <p:spPr>
          <a:xfrm>
            <a:off x="3433361" y="1282202"/>
            <a:ext cx="6345639" cy="442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DACD-CA6A-4C8C-9F04-47E156C0575A}"/>
              </a:ext>
            </a:extLst>
          </p:cNvPr>
          <p:cNvSpPr/>
          <p:nvPr/>
        </p:nvSpPr>
        <p:spPr>
          <a:xfrm>
            <a:off x="451991" y="837411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Usuario/Cliente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4CD10-60D8-4CDD-805E-491DBE0C83BE}"/>
              </a:ext>
            </a:extLst>
          </p:cNvPr>
          <p:cNvSpPr/>
          <p:nvPr/>
        </p:nvSpPr>
        <p:spPr>
          <a:xfrm>
            <a:off x="3581420" y="1895389"/>
            <a:ext cx="1930503" cy="938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Menú Principal</a:t>
            </a:r>
          </a:p>
          <a:p>
            <a:pPr algn="ctr"/>
            <a:r>
              <a:rPr lang="es-BO" sz="1600" dirty="0">
                <a:solidFill>
                  <a:schemeClr val="tx1"/>
                </a:solidFill>
              </a:rPr>
              <a:t>(Interfaz Persona-Software)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2A3388-BD50-4310-B7D0-B6264AA0442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15655" y="933009"/>
            <a:ext cx="931180" cy="189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105CE0-1F84-42B4-80A0-A0763C228547}"/>
              </a:ext>
            </a:extLst>
          </p:cNvPr>
          <p:cNvSpPr txBox="1"/>
          <p:nvPr/>
        </p:nvSpPr>
        <p:spPr>
          <a:xfrm>
            <a:off x="5246866" y="1271020"/>
            <a:ext cx="271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/>
              <a:t>Análisis de Requerimientos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BCEC-4C29-437C-A895-F49510BEDB85}"/>
              </a:ext>
            </a:extLst>
          </p:cNvPr>
          <p:cNvSpPr/>
          <p:nvPr/>
        </p:nvSpPr>
        <p:spPr>
          <a:xfrm>
            <a:off x="3564577" y="3089309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Jugar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99A65-9C9B-4C8F-85D3-7B2E3F04C8A2}"/>
              </a:ext>
            </a:extLst>
          </p:cNvPr>
          <p:cNvSpPr/>
          <p:nvPr/>
        </p:nvSpPr>
        <p:spPr>
          <a:xfrm>
            <a:off x="3564577" y="3868554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D427-C42E-4B0C-B694-34252A18BE74}"/>
              </a:ext>
            </a:extLst>
          </p:cNvPr>
          <p:cNvSpPr/>
          <p:nvPr/>
        </p:nvSpPr>
        <p:spPr>
          <a:xfrm>
            <a:off x="8206219" y="4980554"/>
            <a:ext cx="1563256" cy="71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Salir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A784E-4229-49FF-BC60-4AB269D16444}"/>
              </a:ext>
            </a:extLst>
          </p:cNvPr>
          <p:cNvSpPr/>
          <p:nvPr/>
        </p:nvSpPr>
        <p:spPr>
          <a:xfrm>
            <a:off x="4742308" y="3089906"/>
            <a:ext cx="21756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Selección de Nivel Deseado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8D443-BC56-4B4F-A890-849E94EA2D38}"/>
              </a:ext>
            </a:extLst>
          </p:cNvPr>
          <p:cNvSpPr/>
          <p:nvPr/>
        </p:nvSpPr>
        <p:spPr>
          <a:xfrm>
            <a:off x="6922631" y="233582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Mostrar Calificación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7EAAB-433C-44A5-8DA9-EDC29BE33DAF}"/>
              </a:ext>
            </a:extLst>
          </p:cNvPr>
          <p:cNvSpPr/>
          <p:nvPr/>
        </p:nvSpPr>
        <p:spPr>
          <a:xfrm>
            <a:off x="6922631" y="296890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Salir del Mapa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585DC-E769-465E-859B-410DF1FE6953}"/>
              </a:ext>
            </a:extLst>
          </p:cNvPr>
          <p:cNvSpPr/>
          <p:nvPr/>
        </p:nvSpPr>
        <p:spPr>
          <a:xfrm>
            <a:off x="4742308" y="3703948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Volumen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4C48B-0B82-4132-8224-DE3ABF2C4CAC}"/>
              </a:ext>
            </a:extLst>
          </p:cNvPr>
          <p:cNvSpPr/>
          <p:nvPr/>
        </p:nvSpPr>
        <p:spPr>
          <a:xfrm>
            <a:off x="6922631" y="3588895"/>
            <a:ext cx="1171462" cy="560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Pausar el Juego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6F2FD-DA41-411B-875D-6B30C36D8DB6}"/>
              </a:ext>
            </a:extLst>
          </p:cNvPr>
          <p:cNvSpPr/>
          <p:nvPr/>
        </p:nvSpPr>
        <p:spPr>
          <a:xfrm>
            <a:off x="4744612" y="4075099"/>
            <a:ext cx="1322775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Resolución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6F289-8A12-4C66-89EC-E3676234F2D0}"/>
              </a:ext>
            </a:extLst>
          </p:cNvPr>
          <p:cNvSpPr/>
          <p:nvPr/>
        </p:nvSpPr>
        <p:spPr>
          <a:xfrm>
            <a:off x="3564577" y="4725377"/>
            <a:ext cx="1069568" cy="65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Editor de Mapas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5F529C-7B00-487B-825A-F0034314329B}"/>
              </a:ext>
            </a:extLst>
          </p:cNvPr>
          <p:cNvSpPr/>
          <p:nvPr/>
        </p:nvSpPr>
        <p:spPr>
          <a:xfrm>
            <a:off x="416750" y="5841507"/>
            <a:ext cx="2163640" cy="44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Creador de Mapas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8390D7-8012-4434-A905-35E8C1B8BFD7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082022" y="4467943"/>
            <a:ext cx="790113" cy="19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D74F58D-021E-401F-BE27-F6C0238258E1}"/>
              </a:ext>
            </a:extLst>
          </p:cNvPr>
          <p:cNvSpPr/>
          <p:nvPr/>
        </p:nvSpPr>
        <p:spPr>
          <a:xfrm>
            <a:off x="8352831" y="1291516"/>
            <a:ext cx="1411232" cy="12470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dirty="0"/>
              <a:t>Pose it!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34C6B-15DC-42E2-88D9-69782D390D61}"/>
              </a:ext>
            </a:extLst>
          </p:cNvPr>
          <p:cNvSpPr/>
          <p:nvPr/>
        </p:nvSpPr>
        <p:spPr>
          <a:xfrm>
            <a:off x="4643133" y="4721057"/>
            <a:ext cx="1325078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8F2979-140E-4484-9B4E-1D9A9B17DD28}"/>
              </a:ext>
            </a:extLst>
          </p:cNvPr>
          <p:cNvSpPr/>
          <p:nvPr/>
        </p:nvSpPr>
        <p:spPr>
          <a:xfrm>
            <a:off x="4643132" y="5098558"/>
            <a:ext cx="132428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Grabarme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D6385-3CC4-48D1-951E-5F438B80F7FC}"/>
              </a:ext>
            </a:extLst>
          </p:cNvPr>
          <p:cNvSpPr/>
          <p:nvPr/>
        </p:nvSpPr>
        <p:spPr>
          <a:xfrm>
            <a:off x="5968808" y="4916940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Tiempo</a:t>
            </a:r>
          </a:p>
        </p:txBody>
      </p:sp>
    </p:spTree>
    <p:extLst>
      <p:ext uri="{BB962C8B-B14F-4D97-AF65-F5344CB8AC3E}">
        <p14:creationId xmlns:p14="http://schemas.microsoft.com/office/powerpoint/2010/main" val="34074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9C801-17C0-4333-B283-085D799155A0}"/>
              </a:ext>
            </a:extLst>
          </p:cNvPr>
          <p:cNvSpPr/>
          <p:nvPr/>
        </p:nvSpPr>
        <p:spPr>
          <a:xfrm>
            <a:off x="664127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1: Vídeo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76011-F416-4F5F-A415-83BA03023CB6}"/>
              </a:ext>
            </a:extLst>
          </p:cNvPr>
          <p:cNvSpPr/>
          <p:nvPr/>
        </p:nvSpPr>
        <p:spPr>
          <a:xfrm>
            <a:off x="2199313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CA59C-DE07-42E3-963B-5E5F17D2AA8B}"/>
              </a:ext>
            </a:extLst>
          </p:cNvPr>
          <p:cNvSpPr/>
          <p:nvPr/>
        </p:nvSpPr>
        <p:spPr>
          <a:xfrm>
            <a:off x="2199313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JPG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92854-3D6C-4789-80B8-EAED115F9467}"/>
              </a:ext>
            </a:extLst>
          </p:cNvPr>
          <p:cNvSpPr/>
          <p:nvPr/>
        </p:nvSpPr>
        <p:spPr>
          <a:xfrm>
            <a:off x="526968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4: 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BAC8-C328-49C2-AFEF-A1DDD45A231D}"/>
              </a:ext>
            </a:extLst>
          </p:cNvPr>
          <p:cNvSpPr/>
          <p:nvPr/>
        </p:nvSpPr>
        <p:spPr>
          <a:xfrm>
            <a:off x="4502092" y="3173135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Normalizar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BFCA2-C299-4B85-BBA2-F868BDFE10BB}"/>
              </a:ext>
            </a:extLst>
          </p:cNvPr>
          <p:cNvSpPr/>
          <p:nvPr/>
        </p:nvSpPr>
        <p:spPr>
          <a:xfrm>
            <a:off x="373449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3: Eliminar 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8BF8-498B-44ED-92F9-15B4530EC240}"/>
              </a:ext>
            </a:extLst>
          </p:cNvPr>
          <p:cNvSpPr/>
          <p:nvPr/>
        </p:nvSpPr>
        <p:spPr>
          <a:xfrm>
            <a:off x="6804870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Un .txt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CC59F-B6F1-49E7-BE68-8AE4E75F146E}"/>
              </a:ext>
            </a:extLst>
          </p:cNvPr>
          <p:cNvSpPr/>
          <p:nvPr/>
        </p:nvSpPr>
        <p:spPr>
          <a:xfrm>
            <a:off x="6804871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Múltiples 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BAB5D-6BD0-4A2D-8BC9-6D1E8797E58D}"/>
              </a:ext>
            </a:extLst>
          </p:cNvPr>
          <p:cNvSpPr/>
          <p:nvPr/>
        </p:nvSpPr>
        <p:spPr>
          <a:xfrm>
            <a:off x="8340052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Frames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3095B-7448-4B08-8B3C-D009787F3961}"/>
              </a:ext>
            </a:extLst>
          </p:cNvPr>
          <p:cNvSpPr/>
          <p:nvPr/>
        </p:nvSpPr>
        <p:spPr>
          <a:xfrm>
            <a:off x="8340052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Límite de Tiempo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E59B5-A6A5-444F-BFBE-11CC80562AD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1872142" y="19735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6EAF55D-E831-4AE4-BCB3-A9B879CDF9A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872142" y="24307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8971E-0D7A-487B-BB0F-F074ACCA4C20}"/>
              </a:ext>
            </a:extLst>
          </p:cNvPr>
          <p:cNvCxnSpPr>
            <a:cxnSpLocks/>
          </p:cNvCxnSpPr>
          <p:nvPr/>
        </p:nvCxnSpPr>
        <p:spPr>
          <a:xfrm flipV="1">
            <a:off x="3432496" y="28879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6587B9-226F-41AA-957C-FD4FE5DF22F8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407328" y="15163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06A91D-4C3B-4C96-96B9-E59ACE74DC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942513" y="2430710"/>
            <a:ext cx="3271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B6B958-0754-4F91-BEB9-96A2010661F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77703" y="1516310"/>
            <a:ext cx="327167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13076-112C-4EAB-A4F2-E756B221B0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77703" y="2430710"/>
            <a:ext cx="327168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FA7144-95A7-40CC-A802-3CA0EAD8614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12885" y="1516310"/>
            <a:ext cx="32716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614186-E792-4806-BAB9-2166280B215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12886" y="3345110"/>
            <a:ext cx="3271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3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81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Fernández</dc:creator>
  <cp:lastModifiedBy>Ricardo Fernández</cp:lastModifiedBy>
  <cp:revision>18</cp:revision>
  <dcterms:created xsi:type="dcterms:W3CDTF">2020-12-06T05:00:02Z</dcterms:created>
  <dcterms:modified xsi:type="dcterms:W3CDTF">2020-12-21T04:04:41Z</dcterms:modified>
</cp:coreProperties>
</file>