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2C88-17C7-42BD-ADAA-B2B7C2750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09FCA-9549-4EE7-B59E-06C212CA7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F5A94-12E9-4CEC-920F-5D92A63F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21/12/2020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FFF1-E248-48DA-B147-97A41568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2D956-30D8-45DF-B1A6-F33E6158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8530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AADA-C02C-429B-BBE3-E81DC3A1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6C4B5-ABDC-4615-9B74-23B0CE738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B0C10-77B0-44A1-8BE8-EB84B3C7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21/12/2020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39D1-61BB-4408-A92B-B4338973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0347E-E7EA-4D00-ADF2-8D758FAF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8456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32426-7171-4E5E-B6B0-5DD0353B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5951B-22D7-441C-B4B8-23A255C74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F51F8-2F78-4CF5-9DD8-B4B63BE1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21/12/2020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CBD2E-2A1A-4DE0-B345-CF8C1D57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F4797-FA94-4413-85A6-A847778F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4574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4A5C-E35F-4E2D-8C02-2944E8EB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A8037-2DFF-4FD9-B028-308DBB3C3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8F364-3234-4002-A12A-BBBD8705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21/12/2020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6C1BD-9A1D-4910-9372-0D98A836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7D662-FBFE-41C3-94F7-8B19085B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9655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3D25-9835-444F-89BD-7093F9E1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E53F9-623B-4166-AA4F-E7D130D2E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5A305-2583-45A8-8759-8DE76A03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21/12/2020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E9343-AB28-4317-BB26-116B1E35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22BB-0B68-42CD-B3F7-863E7B0D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4384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261C-43FD-4826-86CB-C60B2B58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68911-B391-43C6-AADF-77B5AC3CA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2B21F-67D8-41B2-897B-50489EB91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4D73A-0A36-4C0A-918E-07D40393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21/12/2020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39788-21E6-4A06-A8A7-D4AC061B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A4B79-8A27-4482-B47A-2D450B96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9909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A78E-4729-4947-89B1-3FBE4AF2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99DD5-C469-4454-BF62-4C5B420AA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486D1-08F7-4254-8815-E510C4EB7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55D96-73E6-41EE-9939-1B2E9653E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5782E-E079-4A48-9F3A-614DB8FAC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4C081-7811-44A6-9E82-BC99239E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21/12/2020</a:t>
            </a:fld>
            <a:endParaRPr lang="es-B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9F213B-3CF4-45FB-8246-C2BCFCF2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0568A-17D3-4FC5-B8FB-1A1BF8D7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6024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6AE8-EDD7-4034-887E-3F48F42A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65555-AD04-4C6E-9667-31D663F4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21/12/2020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B6919-8926-4A37-93DB-6821A07F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B6EA9-4ACC-4761-B109-167F2115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8468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EF312-1502-4717-A164-93859A59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21/12/2020</a:t>
            </a:fld>
            <a:endParaRPr lang="es-B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C4BBE-CFAC-44DB-A03B-8E4C028B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47D73-1CCE-4280-96A8-1C745B93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7023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3FFB-AA11-4D4A-BD2D-DBB5815C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1078-34DE-4FAC-8E8A-C11A2CE1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0B412-F467-4186-A3CA-EEC75A145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2BA83-3002-4C4F-B845-FB7A10AA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21/12/2020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EFA71-1C59-488C-98E0-23CE8CF4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7CF96-8D9B-42E6-A744-3EA25BE1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7082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DFF6-E016-490F-B8DA-DD0870D18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7420A-1AAB-45D6-BE86-3C962B761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89835-CDCB-4DAD-8BE4-2FD41C8AB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44401-D924-4807-A66E-071394CE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21/12/2020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D6722-CC57-4793-BDE7-03EC6664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20B41-06FD-439E-A950-0A2EEE0E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5568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8E4BD-FEDB-4282-A95A-A192C11B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0F270-FA36-45F4-93FF-86CA94A5D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CB7B7-B015-428F-BE04-172AECCDD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3FD87-CB66-4628-A0CB-CD2678E0D5AC}" type="datetimeFigureOut">
              <a:rPr lang="es-BO" smtClean="0"/>
              <a:t>21/12/2020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1C667-3D20-44EA-8DC7-F52333FA8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2712E-751E-4487-B383-8E7E39D68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3187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C05C7A-FA04-405B-A975-324A3C75763E}"/>
              </a:ext>
            </a:extLst>
          </p:cNvPr>
          <p:cNvSpPr/>
          <p:nvPr/>
        </p:nvSpPr>
        <p:spPr>
          <a:xfrm>
            <a:off x="3433361" y="1282202"/>
            <a:ext cx="6345639" cy="44265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E5DACD-CA6A-4C8C-9F04-47E156C0575A}"/>
              </a:ext>
            </a:extLst>
          </p:cNvPr>
          <p:cNvSpPr/>
          <p:nvPr/>
        </p:nvSpPr>
        <p:spPr>
          <a:xfrm>
            <a:off x="451991" y="837411"/>
            <a:ext cx="2163640" cy="577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Usuario/Cliente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4CD10-60D8-4CDD-805E-491DBE0C83BE}"/>
              </a:ext>
            </a:extLst>
          </p:cNvPr>
          <p:cNvSpPr/>
          <p:nvPr/>
        </p:nvSpPr>
        <p:spPr>
          <a:xfrm>
            <a:off x="3581420" y="1895389"/>
            <a:ext cx="1930503" cy="938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Menú Principal</a:t>
            </a:r>
          </a:p>
          <a:p>
            <a:pPr algn="ctr"/>
            <a:r>
              <a:rPr lang="es-BO" sz="1600" dirty="0">
                <a:solidFill>
                  <a:schemeClr val="tx1"/>
                </a:solidFill>
              </a:rPr>
              <a:t>(Interfaz Persona-Software)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42A3388-BD50-4310-B7D0-B6264AA0442A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015655" y="933009"/>
            <a:ext cx="931180" cy="18948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105CE0-1F84-42B4-80A0-A0763C228547}"/>
              </a:ext>
            </a:extLst>
          </p:cNvPr>
          <p:cNvSpPr txBox="1"/>
          <p:nvPr/>
        </p:nvSpPr>
        <p:spPr>
          <a:xfrm>
            <a:off x="5246866" y="1271020"/>
            <a:ext cx="271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BO" dirty="0"/>
              <a:t>Análisis de Requerimientos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77BCEC-4C29-437C-A895-F49510BEDB85}"/>
              </a:ext>
            </a:extLst>
          </p:cNvPr>
          <p:cNvSpPr/>
          <p:nvPr/>
        </p:nvSpPr>
        <p:spPr>
          <a:xfrm>
            <a:off x="3564577" y="3089309"/>
            <a:ext cx="1171462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Jugar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99A65-9C9B-4C8F-85D3-7B2E3F04C8A2}"/>
              </a:ext>
            </a:extLst>
          </p:cNvPr>
          <p:cNvSpPr/>
          <p:nvPr/>
        </p:nvSpPr>
        <p:spPr>
          <a:xfrm>
            <a:off x="3564577" y="3868554"/>
            <a:ext cx="1171462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Opciones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DD427-C42E-4B0C-B694-34252A18BE74}"/>
              </a:ext>
            </a:extLst>
          </p:cNvPr>
          <p:cNvSpPr/>
          <p:nvPr/>
        </p:nvSpPr>
        <p:spPr>
          <a:xfrm>
            <a:off x="8206219" y="4980554"/>
            <a:ext cx="1563256" cy="71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Salir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7A784E-4229-49FF-BC60-4AB269D16444}"/>
              </a:ext>
            </a:extLst>
          </p:cNvPr>
          <p:cNvSpPr/>
          <p:nvPr/>
        </p:nvSpPr>
        <p:spPr>
          <a:xfrm>
            <a:off x="4742308" y="3089906"/>
            <a:ext cx="2175616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400" dirty="0">
                <a:solidFill>
                  <a:schemeClr val="tx1"/>
                </a:solidFill>
              </a:rPr>
              <a:t>Selección de Nivel Deseado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88D443-BC56-4B4F-A890-849E94EA2D38}"/>
              </a:ext>
            </a:extLst>
          </p:cNvPr>
          <p:cNvSpPr/>
          <p:nvPr/>
        </p:nvSpPr>
        <p:spPr>
          <a:xfrm>
            <a:off x="6922631" y="2335823"/>
            <a:ext cx="1171462" cy="53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Mostrar Calificación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87EAAB-433C-44A5-8DA9-EDC29BE33DAF}"/>
              </a:ext>
            </a:extLst>
          </p:cNvPr>
          <p:cNvSpPr/>
          <p:nvPr/>
        </p:nvSpPr>
        <p:spPr>
          <a:xfrm>
            <a:off x="6922631" y="2968903"/>
            <a:ext cx="1171462" cy="53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Salir del Mapa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E585DC-E769-465E-859B-410DF1FE6953}"/>
              </a:ext>
            </a:extLst>
          </p:cNvPr>
          <p:cNvSpPr/>
          <p:nvPr/>
        </p:nvSpPr>
        <p:spPr>
          <a:xfrm>
            <a:off x="4742308" y="3703948"/>
            <a:ext cx="1320316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Volumen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84C48B-0B82-4132-8224-DE3ABF2C4CAC}"/>
              </a:ext>
            </a:extLst>
          </p:cNvPr>
          <p:cNvSpPr/>
          <p:nvPr/>
        </p:nvSpPr>
        <p:spPr>
          <a:xfrm>
            <a:off x="6922631" y="3588895"/>
            <a:ext cx="1171462" cy="560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Pausar el Juego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76F2FD-DA41-411B-875D-6B30C36D8DB6}"/>
              </a:ext>
            </a:extLst>
          </p:cNvPr>
          <p:cNvSpPr/>
          <p:nvPr/>
        </p:nvSpPr>
        <p:spPr>
          <a:xfrm>
            <a:off x="4744612" y="4075099"/>
            <a:ext cx="1322775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Resolución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06F289-8A12-4C66-89EC-E3676234F2D0}"/>
              </a:ext>
            </a:extLst>
          </p:cNvPr>
          <p:cNvSpPr/>
          <p:nvPr/>
        </p:nvSpPr>
        <p:spPr>
          <a:xfrm>
            <a:off x="3564577" y="4725377"/>
            <a:ext cx="1069568" cy="652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Editor de Mapas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5F529C-7B00-487B-825A-F0034314329B}"/>
              </a:ext>
            </a:extLst>
          </p:cNvPr>
          <p:cNvSpPr/>
          <p:nvPr/>
        </p:nvSpPr>
        <p:spPr>
          <a:xfrm>
            <a:off x="416750" y="5841507"/>
            <a:ext cx="2163640" cy="447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Creador de Mapas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48390D7-8012-4434-A905-35E8C1B8BFD7}"/>
              </a:ext>
            </a:extLst>
          </p:cNvPr>
          <p:cNvCxnSpPr>
            <a:cxnSpLocks/>
            <a:stCxn id="23" idx="0"/>
          </p:cNvCxnSpPr>
          <p:nvPr/>
        </p:nvCxnSpPr>
        <p:spPr>
          <a:xfrm rot="5400000" flipH="1" flipV="1">
            <a:off x="2082022" y="4467943"/>
            <a:ext cx="790113" cy="19570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FD74F58D-021E-401F-BE27-F6C0238258E1}"/>
              </a:ext>
            </a:extLst>
          </p:cNvPr>
          <p:cNvSpPr/>
          <p:nvPr/>
        </p:nvSpPr>
        <p:spPr>
          <a:xfrm>
            <a:off x="8352831" y="1291516"/>
            <a:ext cx="1411232" cy="12470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sz="2000" dirty="0"/>
              <a:t>Pose it!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434C6B-15DC-42E2-88D9-69782D390D61}"/>
              </a:ext>
            </a:extLst>
          </p:cNvPr>
          <p:cNvSpPr/>
          <p:nvPr/>
        </p:nvSpPr>
        <p:spPr>
          <a:xfrm>
            <a:off x="4643133" y="4721057"/>
            <a:ext cx="1325078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Video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8F2979-140E-4484-9B4E-1D9A9B17DD28}"/>
              </a:ext>
            </a:extLst>
          </p:cNvPr>
          <p:cNvSpPr/>
          <p:nvPr/>
        </p:nvSpPr>
        <p:spPr>
          <a:xfrm>
            <a:off x="4639162" y="5402931"/>
            <a:ext cx="1324286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Grabarme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9D6385-3CC4-48D1-951E-5F438B80F7FC}"/>
              </a:ext>
            </a:extLst>
          </p:cNvPr>
          <p:cNvSpPr/>
          <p:nvPr/>
        </p:nvSpPr>
        <p:spPr>
          <a:xfrm>
            <a:off x="4643132" y="5097154"/>
            <a:ext cx="1320316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Datos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957D0C-C19B-43F5-A2DE-DFF78499F79D}"/>
              </a:ext>
            </a:extLst>
          </p:cNvPr>
          <p:cNvSpPr/>
          <p:nvPr/>
        </p:nvSpPr>
        <p:spPr>
          <a:xfrm>
            <a:off x="5972893" y="4560634"/>
            <a:ext cx="1320316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Tiempo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D13B83-DC31-409D-ABA8-E1B5EDBB7E3F}"/>
              </a:ext>
            </a:extLst>
          </p:cNvPr>
          <p:cNvSpPr/>
          <p:nvPr/>
        </p:nvSpPr>
        <p:spPr>
          <a:xfrm>
            <a:off x="5968130" y="4923693"/>
            <a:ext cx="1320316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100" dirty="0">
                <a:solidFill>
                  <a:schemeClr val="tx1"/>
                </a:solidFill>
              </a:rPr>
              <a:t>Tiempo entre poses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5A8B7E-4EB3-42CB-B7B4-855EA9FBAE0D}"/>
              </a:ext>
            </a:extLst>
          </p:cNvPr>
          <p:cNvSpPr/>
          <p:nvPr/>
        </p:nvSpPr>
        <p:spPr>
          <a:xfrm>
            <a:off x="5968130" y="5252243"/>
            <a:ext cx="1320316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200" dirty="0">
                <a:solidFill>
                  <a:schemeClr val="tx1"/>
                </a:solidFill>
              </a:rPr>
              <a:t>Imagen Generada</a:t>
            </a:r>
          </a:p>
        </p:txBody>
      </p:sp>
    </p:spTree>
    <p:extLst>
      <p:ext uri="{BB962C8B-B14F-4D97-AF65-F5344CB8AC3E}">
        <p14:creationId xmlns:p14="http://schemas.microsoft.com/office/powerpoint/2010/main" val="340744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A9C801-17C0-4333-B283-085D799155A0}"/>
              </a:ext>
            </a:extLst>
          </p:cNvPr>
          <p:cNvSpPr/>
          <p:nvPr/>
        </p:nvSpPr>
        <p:spPr>
          <a:xfrm>
            <a:off x="664127" y="19735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1: Vídeo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476011-F416-4F5F-A415-83BA03023CB6}"/>
              </a:ext>
            </a:extLst>
          </p:cNvPr>
          <p:cNvSpPr/>
          <p:nvPr/>
        </p:nvSpPr>
        <p:spPr>
          <a:xfrm>
            <a:off x="2199313" y="10591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2: JSON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CCA59C-DE07-42E3-963B-5E5F17D2AA8B}"/>
              </a:ext>
            </a:extLst>
          </p:cNvPr>
          <p:cNvSpPr/>
          <p:nvPr/>
        </p:nvSpPr>
        <p:spPr>
          <a:xfrm>
            <a:off x="2199313" y="28879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2: JPG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92854-3D6C-4789-80B8-EAED115F9467}"/>
              </a:ext>
            </a:extLst>
          </p:cNvPr>
          <p:cNvSpPr/>
          <p:nvPr/>
        </p:nvSpPr>
        <p:spPr>
          <a:xfrm>
            <a:off x="5269688" y="19735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4: .txt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9BAC8-C328-49C2-AFEF-A1DDD45A231D}"/>
              </a:ext>
            </a:extLst>
          </p:cNvPr>
          <p:cNvSpPr/>
          <p:nvPr/>
        </p:nvSpPr>
        <p:spPr>
          <a:xfrm>
            <a:off x="4502092" y="3173135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Normalizar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FBFCA2-C299-4B85-BBA2-F868BDFE10BB}"/>
              </a:ext>
            </a:extLst>
          </p:cNvPr>
          <p:cNvSpPr/>
          <p:nvPr/>
        </p:nvSpPr>
        <p:spPr>
          <a:xfrm>
            <a:off x="3734498" y="19735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3: Eliminar Poses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C18BF8-498B-44ED-92F9-15B4530EC240}"/>
              </a:ext>
            </a:extLst>
          </p:cNvPr>
          <p:cNvSpPr/>
          <p:nvPr/>
        </p:nvSpPr>
        <p:spPr>
          <a:xfrm>
            <a:off x="6804870" y="10591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5: Un .txt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CCC59F-B6F1-49E7-BE68-8AE4E75F146E}"/>
              </a:ext>
            </a:extLst>
          </p:cNvPr>
          <p:cNvSpPr/>
          <p:nvPr/>
        </p:nvSpPr>
        <p:spPr>
          <a:xfrm>
            <a:off x="6804871" y="28879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5: Múltiples .txt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9BAB5D-6BD0-4A2D-8BC9-6D1E8797E58D}"/>
              </a:ext>
            </a:extLst>
          </p:cNvPr>
          <p:cNvSpPr/>
          <p:nvPr/>
        </p:nvSpPr>
        <p:spPr>
          <a:xfrm>
            <a:off x="8340052" y="28879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400" dirty="0">
                <a:solidFill>
                  <a:schemeClr val="tx1"/>
                </a:solidFill>
              </a:rPr>
              <a:t>6: Calificación por Frames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43095B-7448-4B08-8B3C-D009787F3961}"/>
              </a:ext>
            </a:extLst>
          </p:cNvPr>
          <p:cNvSpPr/>
          <p:nvPr/>
        </p:nvSpPr>
        <p:spPr>
          <a:xfrm>
            <a:off x="8340052" y="10591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400" dirty="0">
                <a:solidFill>
                  <a:schemeClr val="tx1"/>
                </a:solidFill>
              </a:rPr>
              <a:t>6: Calificación por Límite de Tiempo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B5E59B5-A6A5-444F-BFBE-11CC80562AD1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1872142" y="1973510"/>
            <a:ext cx="931179" cy="457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6EAF55D-E831-4AE4-BCB3-A9B879CDF9AF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1872142" y="2430710"/>
            <a:ext cx="931179" cy="457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58971E-0D7A-487B-BB0F-F074ACCA4C20}"/>
              </a:ext>
            </a:extLst>
          </p:cNvPr>
          <p:cNvCxnSpPr>
            <a:cxnSpLocks/>
          </p:cNvCxnSpPr>
          <p:nvPr/>
        </p:nvCxnSpPr>
        <p:spPr>
          <a:xfrm flipV="1">
            <a:off x="3432496" y="2887910"/>
            <a:ext cx="931178" cy="457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C6587B9-226F-41AA-957C-FD4FE5DF22F8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3407328" y="1516310"/>
            <a:ext cx="931178" cy="457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106A91D-4C3B-4C96-96B9-E59ACE74DC8E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4942513" y="2430710"/>
            <a:ext cx="32717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9B6B958-0754-4F91-BEB9-96A2010661FD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6477703" y="1516310"/>
            <a:ext cx="327167" cy="914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8413076-112C-4EAB-A4F2-E756B221B03B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6477703" y="2430710"/>
            <a:ext cx="327168" cy="914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3FA7144-95A7-40CC-A802-3CA0EAD8614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8012885" y="1516310"/>
            <a:ext cx="32716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3614186-E792-4806-BAB9-2166280B215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012886" y="3345110"/>
            <a:ext cx="32716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63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A9C801-17C0-4333-B283-085D799155A0}"/>
              </a:ext>
            </a:extLst>
          </p:cNvPr>
          <p:cNvSpPr/>
          <p:nvPr/>
        </p:nvSpPr>
        <p:spPr>
          <a:xfrm>
            <a:off x="664127" y="19735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1: Vídeo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92854-3D6C-4789-80B8-EAED115F9467}"/>
              </a:ext>
            </a:extLst>
          </p:cNvPr>
          <p:cNvSpPr/>
          <p:nvPr/>
        </p:nvSpPr>
        <p:spPr>
          <a:xfrm>
            <a:off x="5269688" y="19735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4: .txt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9BAC8-C328-49C2-AFEF-A1DDD45A231D}"/>
              </a:ext>
            </a:extLst>
          </p:cNvPr>
          <p:cNvSpPr/>
          <p:nvPr/>
        </p:nvSpPr>
        <p:spPr>
          <a:xfrm>
            <a:off x="5269687" y="33451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6: Normalizar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FBFCA2-C299-4B85-BBA2-F868BDFE10BB}"/>
              </a:ext>
            </a:extLst>
          </p:cNvPr>
          <p:cNvSpPr/>
          <p:nvPr/>
        </p:nvSpPr>
        <p:spPr>
          <a:xfrm>
            <a:off x="3734489" y="197337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3: Filtrar Poses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C18BF8-498B-44ED-92F9-15B4530EC240}"/>
              </a:ext>
            </a:extLst>
          </p:cNvPr>
          <p:cNvSpPr/>
          <p:nvPr/>
        </p:nvSpPr>
        <p:spPr>
          <a:xfrm>
            <a:off x="3734490" y="334483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5: Un .txt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43095B-7448-4B08-8B3C-D009787F3961}"/>
              </a:ext>
            </a:extLst>
          </p:cNvPr>
          <p:cNvSpPr/>
          <p:nvPr/>
        </p:nvSpPr>
        <p:spPr>
          <a:xfrm>
            <a:off x="2199300" y="334497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400" dirty="0">
                <a:solidFill>
                  <a:schemeClr val="tx1"/>
                </a:solidFill>
              </a:rPr>
              <a:t>6: Calificación por Límite de Tiempo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B5E59B5-A6A5-444F-BFBE-11CC80562AD1}"/>
              </a:ext>
            </a:extLst>
          </p:cNvPr>
          <p:cNvCxnSpPr>
            <a:cxnSpLocks/>
            <a:stCxn id="4" idx="3"/>
            <a:endCxn id="31" idx="1"/>
          </p:cNvCxnSpPr>
          <p:nvPr/>
        </p:nvCxnSpPr>
        <p:spPr>
          <a:xfrm flipV="1">
            <a:off x="1872142" y="2430640"/>
            <a:ext cx="327166" cy="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106A91D-4C3B-4C96-96B9-E59ACE74DC8E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4942504" y="2430570"/>
            <a:ext cx="327184" cy="1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9B6B958-0754-4F91-BEB9-96A2010661FD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rot="10800000">
            <a:off x="4942505" y="3802030"/>
            <a:ext cx="327182" cy="2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8413076-112C-4EAB-A4F2-E756B221B03B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H="1">
            <a:off x="6477702" y="2430710"/>
            <a:ext cx="1" cy="1371600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3FA7144-95A7-40CC-A802-3CA0EAD8614C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rot="10800000" flipV="1">
            <a:off x="3407316" y="3802030"/>
            <a:ext cx="327175" cy="1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9D9D049-9153-42F0-BC5A-742B25CA0ADA}"/>
              </a:ext>
            </a:extLst>
          </p:cNvPr>
          <p:cNvSpPr/>
          <p:nvPr/>
        </p:nvSpPr>
        <p:spPr>
          <a:xfrm>
            <a:off x="2199308" y="197344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2: Llenar datos del Mapa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EA75754-D2CA-4C82-9ED0-3EB11139C122}"/>
              </a:ext>
            </a:extLst>
          </p:cNvPr>
          <p:cNvCxnSpPr>
            <a:cxnSpLocks/>
          </p:cNvCxnSpPr>
          <p:nvPr/>
        </p:nvCxnSpPr>
        <p:spPr>
          <a:xfrm flipV="1">
            <a:off x="3407323" y="2443340"/>
            <a:ext cx="327166" cy="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97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119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Fernández</dc:creator>
  <cp:lastModifiedBy>Ricardo Fernández</cp:lastModifiedBy>
  <cp:revision>21</cp:revision>
  <dcterms:created xsi:type="dcterms:W3CDTF">2020-12-06T05:00:02Z</dcterms:created>
  <dcterms:modified xsi:type="dcterms:W3CDTF">2020-12-21T15:32:16Z</dcterms:modified>
</cp:coreProperties>
</file>