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2C88-17C7-42BD-ADAA-B2B7C2750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09FCA-9549-4EE7-B59E-06C212CA7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5A94-12E9-4CEC-920F-5D92A63F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8/12/2020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FFF1-E248-48DA-B147-97A41568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2D956-30D8-45DF-B1A6-F33E6158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8530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AADA-C02C-429B-BBE3-E81DC3A1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6C4B5-ABDC-4615-9B74-23B0CE738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0C10-77B0-44A1-8BE8-EB84B3C7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8/12/2020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39D1-61BB-4408-A92B-B4338973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347E-E7EA-4D00-ADF2-8D758FAF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8456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32426-7171-4E5E-B6B0-5DD0353B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5951B-22D7-441C-B4B8-23A255C7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F51F8-2F78-4CF5-9DD8-B4B63BE1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8/12/2020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BD2E-2A1A-4DE0-B345-CF8C1D57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F4797-FA94-4413-85A6-A847778F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4574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4A5C-E35F-4E2D-8C02-2944E8EB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8037-2DFF-4FD9-B028-308DBB3C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F364-3234-4002-A12A-BBBD8705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8/12/2020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6C1BD-9A1D-4910-9372-0D98A836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7D662-FBFE-41C3-94F7-8B19085B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655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3D25-9835-444F-89BD-7093F9E1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E53F9-623B-4166-AA4F-E7D130D2E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5A305-2583-45A8-8759-8DE76A0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8/12/2020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9343-AB28-4317-BB26-116B1E35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22BB-0B68-42CD-B3F7-863E7B0D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4384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261C-43FD-4826-86CB-C60B2B58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911-B391-43C6-AADF-77B5AC3CA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2B21F-67D8-41B2-897B-50489EB91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4D73A-0A36-4C0A-918E-07D40393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8/12/2020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39788-21E6-4A06-A8A7-D4AC061B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A4B79-8A27-4482-B47A-2D450B96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909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A78E-4729-4947-89B1-3FBE4AF2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9DD5-C469-4454-BF62-4C5B420A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486D1-08F7-4254-8815-E510C4EB7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55D96-73E6-41EE-9939-1B2E9653E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5782E-E079-4A48-9F3A-614DB8FAC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4C081-7811-44A6-9E82-BC99239E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8/12/2020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F213B-3CF4-45FB-8246-C2BCFCF2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0568A-17D3-4FC5-B8FB-1A1BF8D7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6024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6AE8-EDD7-4034-887E-3F48F42A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65555-AD04-4C6E-9667-31D663F4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8/12/2020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B6919-8926-4A37-93DB-6821A07F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B6EA9-4ACC-4761-B109-167F2115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8468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EF312-1502-4717-A164-93859A59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8/12/2020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C4BBE-CFAC-44DB-A03B-8E4C028B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47D73-1CCE-4280-96A8-1C745B93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7023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3FFB-AA11-4D4A-BD2D-DBB5815C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1078-34DE-4FAC-8E8A-C11A2CE1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0B412-F467-4186-A3CA-EEC75A145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BA83-3002-4C4F-B845-FB7A10AA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8/12/2020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EFA71-1C59-488C-98E0-23CE8CF4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7CF96-8D9B-42E6-A744-3EA25BE1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082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DFF6-E016-490F-B8DA-DD0870D1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7420A-1AAB-45D6-BE86-3C962B761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89835-CDCB-4DAD-8BE4-2FD41C8AB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44401-D924-4807-A66E-071394CE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8/12/2020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D6722-CC57-4793-BDE7-03EC6664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20B41-06FD-439E-A950-0A2EEE0E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568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8E4BD-FEDB-4282-A95A-A192C11B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0F270-FA36-45F4-93FF-86CA94A5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CB7B7-B015-428F-BE04-172AECCDD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3FD87-CB66-4628-A0CB-CD2678E0D5AC}" type="datetimeFigureOut">
              <a:rPr lang="es-BO" smtClean="0"/>
              <a:t>8/12/2020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C667-3D20-44EA-8DC7-F52333FA8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712E-751E-4487-B383-8E7E39D68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3187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C05C7A-FA04-405B-A975-324A3C75763E}"/>
              </a:ext>
            </a:extLst>
          </p:cNvPr>
          <p:cNvSpPr/>
          <p:nvPr/>
        </p:nvSpPr>
        <p:spPr>
          <a:xfrm>
            <a:off x="3455586" y="1149292"/>
            <a:ext cx="6345639" cy="4426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5DACD-CA6A-4C8C-9F04-47E156C0575A}"/>
              </a:ext>
            </a:extLst>
          </p:cNvPr>
          <p:cNvSpPr/>
          <p:nvPr/>
        </p:nvSpPr>
        <p:spPr>
          <a:xfrm>
            <a:off x="451991" y="837411"/>
            <a:ext cx="2163640" cy="577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Usuario/Cliente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4CD10-60D8-4CDD-805E-491DBE0C83BE}"/>
              </a:ext>
            </a:extLst>
          </p:cNvPr>
          <p:cNvSpPr/>
          <p:nvPr/>
        </p:nvSpPr>
        <p:spPr>
          <a:xfrm>
            <a:off x="3455585" y="1895389"/>
            <a:ext cx="1930503" cy="938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Menú Principal</a:t>
            </a:r>
          </a:p>
          <a:p>
            <a:pPr algn="ctr"/>
            <a:r>
              <a:rPr lang="es-BO" sz="1600" dirty="0">
                <a:solidFill>
                  <a:schemeClr val="tx1"/>
                </a:solidFill>
              </a:rPr>
              <a:t>(Interfaz Persona-Software)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42A3388-BD50-4310-B7D0-B6264AA0442A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015655" y="933009"/>
            <a:ext cx="931180" cy="1894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105CE0-1F84-42B4-80A0-A0763C228547}"/>
              </a:ext>
            </a:extLst>
          </p:cNvPr>
          <p:cNvSpPr txBox="1"/>
          <p:nvPr/>
        </p:nvSpPr>
        <p:spPr>
          <a:xfrm>
            <a:off x="4666152" y="1286020"/>
            <a:ext cx="285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BO" dirty="0"/>
              <a:t>(Análisis de Requerimientos)</a:t>
            </a:r>
          </a:p>
          <a:p>
            <a:pPr algn="ctr"/>
            <a:r>
              <a:rPr lang="es-BO" dirty="0"/>
              <a:t>Play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77BCEC-4C29-437C-A895-F49510BEDB85}"/>
              </a:ext>
            </a:extLst>
          </p:cNvPr>
          <p:cNvSpPr/>
          <p:nvPr/>
        </p:nvSpPr>
        <p:spPr>
          <a:xfrm>
            <a:off x="3564577" y="3082286"/>
            <a:ext cx="1171462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Jugar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99A65-9C9B-4C8F-85D3-7B2E3F04C8A2}"/>
              </a:ext>
            </a:extLst>
          </p:cNvPr>
          <p:cNvSpPr/>
          <p:nvPr/>
        </p:nvSpPr>
        <p:spPr>
          <a:xfrm>
            <a:off x="3564577" y="3868554"/>
            <a:ext cx="1171462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Opciones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DD427-C42E-4B0C-B694-34252A18BE74}"/>
              </a:ext>
            </a:extLst>
          </p:cNvPr>
          <p:cNvSpPr/>
          <p:nvPr/>
        </p:nvSpPr>
        <p:spPr>
          <a:xfrm>
            <a:off x="8237969" y="4859904"/>
            <a:ext cx="1563256" cy="71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Salir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7A784E-4229-49FF-BC60-4AB269D16444}"/>
              </a:ext>
            </a:extLst>
          </p:cNvPr>
          <p:cNvSpPr/>
          <p:nvPr/>
        </p:nvSpPr>
        <p:spPr>
          <a:xfrm>
            <a:off x="4762946" y="3082286"/>
            <a:ext cx="2175616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400" dirty="0">
                <a:solidFill>
                  <a:schemeClr val="tx1"/>
                </a:solidFill>
              </a:rPr>
              <a:t>Selección de Nivel Deseado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88D443-BC56-4B4F-A890-849E94EA2D38}"/>
              </a:ext>
            </a:extLst>
          </p:cNvPr>
          <p:cNvSpPr/>
          <p:nvPr/>
        </p:nvSpPr>
        <p:spPr>
          <a:xfrm>
            <a:off x="7006769" y="2335823"/>
            <a:ext cx="1171462" cy="53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Mostrar Calificación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87EAAB-433C-44A5-8DA9-EDC29BE33DAF}"/>
              </a:ext>
            </a:extLst>
          </p:cNvPr>
          <p:cNvSpPr/>
          <p:nvPr/>
        </p:nvSpPr>
        <p:spPr>
          <a:xfrm>
            <a:off x="7006769" y="2968903"/>
            <a:ext cx="1171462" cy="53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Salir del Mapa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E585DC-E769-465E-859B-410DF1FE6953}"/>
              </a:ext>
            </a:extLst>
          </p:cNvPr>
          <p:cNvSpPr/>
          <p:nvPr/>
        </p:nvSpPr>
        <p:spPr>
          <a:xfrm>
            <a:off x="4762946" y="3685490"/>
            <a:ext cx="1171462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Volumen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84C48B-0B82-4132-8224-DE3ABF2C4CAC}"/>
              </a:ext>
            </a:extLst>
          </p:cNvPr>
          <p:cNvSpPr/>
          <p:nvPr/>
        </p:nvSpPr>
        <p:spPr>
          <a:xfrm>
            <a:off x="7006769" y="3588895"/>
            <a:ext cx="1171462" cy="560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Pausar el Juego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76F2FD-DA41-411B-875D-6B30C36D8DB6}"/>
              </a:ext>
            </a:extLst>
          </p:cNvPr>
          <p:cNvSpPr/>
          <p:nvPr/>
        </p:nvSpPr>
        <p:spPr>
          <a:xfrm>
            <a:off x="4762946" y="4070240"/>
            <a:ext cx="1322775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Resolución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06F289-8A12-4C66-89EC-E3676234F2D0}"/>
              </a:ext>
            </a:extLst>
          </p:cNvPr>
          <p:cNvSpPr/>
          <p:nvPr/>
        </p:nvSpPr>
        <p:spPr>
          <a:xfrm>
            <a:off x="3454659" y="4721751"/>
            <a:ext cx="1069568" cy="65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Editor de Mapas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5F529C-7B00-487B-825A-F0034314329B}"/>
              </a:ext>
            </a:extLst>
          </p:cNvPr>
          <p:cNvSpPr/>
          <p:nvPr/>
        </p:nvSpPr>
        <p:spPr>
          <a:xfrm>
            <a:off x="416750" y="5841507"/>
            <a:ext cx="2163640" cy="44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Creador de Mapas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48390D7-8012-4434-A905-35E8C1B8BFD7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2082022" y="4467943"/>
            <a:ext cx="790113" cy="19570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18544-52BA-4FEF-8B4C-BC9BDAC7B410}"/>
              </a:ext>
            </a:extLst>
          </p:cNvPr>
          <p:cNvSpPr txBox="1"/>
          <p:nvPr/>
        </p:nvSpPr>
        <p:spPr>
          <a:xfrm>
            <a:off x="4537407" y="4878772"/>
            <a:ext cx="19570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dirty="0"/>
              <a:t>Añadir Tiempo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74F58D-021E-401F-BE27-F6C0238258E1}"/>
              </a:ext>
            </a:extLst>
          </p:cNvPr>
          <p:cNvSpPr/>
          <p:nvPr/>
        </p:nvSpPr>
        <p:spPr>
          <a:xfrm>
            <a:off x="8301779" y="1191310"/>
            <a:ext cx="1411232" cy="12470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sz="2000" dirty="0"/>
              <a:t>Pose </a:t>
            </a:r>
            <a:r>
              <a:rPr lang="es-BO" sz="2000" dirty="0" err="1"/>
              <a:t>it!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340744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43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Fernández</dc:creator>
  <cp:lastModifiedBy>Ricardo Fernández</cp:lastModifiedBy>
  <cp:revision>10</cp:revision>
  <dcterms:created xsi:type="dcterms:W3CDTF">2020-12-06T05:00:02Z</dcterms:created>
  <dcterms:modified xsi:type="dcterms:W3CDTF">2020-12-09T01:16:44Z</dcterms:modified>
</cp:coreProperties>
</file>