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033380-977F-4882-8A31-AF012733A23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Lazada Sales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C5D42B-C41B-43A2-8FA4-EF27AB2D0B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29/11/2023 21.21.35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zada Sales Data" id="2" name="slide2">
            <a:extLst>
              <a:ext uri="{FF2B5EF4-FFF2-40B4-BE49-F238E27FC236}">
                <a16:creationId xmlns:a16="http://schemas.microsoft.com/office/drawing/2014/main" id="{C626E465-0C7E-4794-BB5E-AFE366644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2023-11-29T14:21:35Z</dcterms:created>
  <dcterms:modified xsi:type="dcterms:W3CDTF">2023-11-29T14:21:35Z</dcterms:modified>
</cp:coreProperties>
</file>