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222"/>
    <a:srgbClr val="3A5925"/>
    <a:srgbClr val="476D2D"/>
    <a:srgbClr val="578537"/>
    <a:srgbClr val="61953D"/>
    <a:srgbClr val="6AA343"/>
    <a:srgbClr val="76B54B"/>
    <a:srgbClr val="83BC5C"/>
    <a:srgbClr val="8EC26A"/>
    <a:srgbClr val="8FC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Koyu Stil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B82081-AE44-417C-B4E7-27AD1E9F8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E85BC6A-6CF2-455D-96F7-A2D7B6B28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E8814-9B99-4C30-9595-6BF289EE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87F96D-A4B8-4AF0-8133-54397A8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8D3519-7B36-486B-A68C-8B754802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53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DCFDA2E-607A-40CB-AA0F-27011B9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3BA762-C314-4249-9D65-92A407C5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2A5E6F-10CA-4618-B419-C40BFF46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F6670F-ACEB-468F-B5B3-B1CBF355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677D62-380D-4B5C-AA04-EE888EBA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8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609CF31-EB24-44E4-B10B-92460419D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9CEB31-3C0C-41F3-BB02-84AF05154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31C4EE-D0F2-44E7-9E92-BE9CED9E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13A633-DB89-4784-9196-38846BA2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024655-0D05-42E9-BD85-27AEFBE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7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440934D-4E93-473D-87A3-F074F0A8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C92E7A-65D5-4EC1-A37A-61C0E506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BEE2B5-A5CB-4620-9322-DD551999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CD7A73-8E79-44D9-9C6D-7D746CD0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5242A8-1084-4382-98D9-03C16F82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9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908682-820B-4DC3-8DD8-BB11ED35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C4D1C8-E813-44D2-A69A-8C2A4DE7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F064B5-53CD-401A-AB4C-83007E75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5157AB-495E-420B-A08E-8F90318E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58D33D-9851-4E11-A1BB-E5D4DF47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06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F3D950-4810-4FCB-B9FC-E2F3CC02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225CAB-49D7-4F40-9582-4D62055A2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A865C8-DABA-443E-BEAB-C098F33F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266102-30CA-446B-B907-5A49732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6D02F4-7E5C-4EA4-A8A5-F0C3DD7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8E6DC8-44D8-46A5-BF59-594FE792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5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3678B6-000D-4425-9EC8-DDEA0DD8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E6D4A-1BEF-4097-AB56-283F43B4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1463F4-BA15-4F83-8220-BDE237ED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27CE2A0-FB9D-44FA-AE35-81D4A71E4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5D9DED-0875-41DA-B415-7D3BE9EDD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4B5FD9B-2893-4403-8C70-69AEF7F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1E6C58A-BB69-47BB-951B-6D706CDD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D565731-AFC1-4B58-9E9B-22924A27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0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84883F-7EC8-414E-B110-37EBC48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87D620F-A8DE-4872-9805-8A850525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41527F2-5167-45AB-9B67-B75F9220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467263-DF15-4F01-913A-A6CE4EB5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81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9E3A94B-43F4-4380-A2C0-71660369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0A5912-9F10-4DC5-9A23-B4A2A27C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5FF8038-EC23-450E-B346-63355619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7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42F63A-E67E-4254-B44F-5622EC9F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E5345A-0145-4CAD-B1CE-85B17C3A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66EC01B-6D48-40EB-BAE8-C70BA391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076E23-F175-4E6C-8C36-A340084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7A4094-A5E4-4652-8162-91884775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25A0CD-7B29-4DF5-9BF2-5DF67BD6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8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63B02D-6148-4D4F-B1F1-AD8BF99C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0972BCD-2ACA-4A3D-BAB7-3AD5AFB0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F9984E-2FF6-4175-9040-4A260F76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0A8847-2178-4A42-B823-9F6B3EB4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432FD6-F347-4764-93DB-FC1F3310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DC8F31-6585-470F-BA2C-38EBF217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7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81DAD-6D7B-436B-A9DF-F6007198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CF8DB17-AF05-4757-BCA5-D3D568F4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46E7B9-8D08-4BAF-A3F9-66DD6C68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600B-13D8-445D-818A-D9988767CA6C}" type="datetimeFigureOut">
              <a:rPr lang="tr-TR" smtClean="0"/>
              <a:t>12.08.2018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2DB333-7976-4C7F-B2D3-BFDB3DCC3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C08C95-8953-48A3-8CFE-861B0724F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84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8B17E5C-805F-4B95-ADE8-5621403B91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05471CE-199E-4D2C-B92B-666CFEF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1 – Hidden Neuron Difference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158C4B49-0932-48FC-B690-F5CF4BDA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96565"/>
              </p:ext>
            </p:extLst>
          </p:nvPr>
        </p:nvGraphicFramePr>
        <p:xfrm>
          <a:off x="3703493" y="1246720"/>
          <a:ext cx="4785013" cy="53847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820240028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612521748"/>
                    </a:ext>
                  </a:extLst>
                </a:gridCol>
                <a:gridCol w="2166504">
                  <a:extLst>
                    <a:ext uri="{9D8B030D-6E8A-4147-A177-3AD203B41FA5}">
                      <a16:colId xmlns:a16="http://schemas.microsoft.com/office/drawing/2014/main" val="1631763048"/>
                    </a:ext>
                  </a:extLst>
                </a:gridCol>
              </a:tblGrid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Root Mean Square Error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Neural Net Architecture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88215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1.2556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2-16-1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44202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1.2637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2-20-1</a:t>
                      </a:r>
                    </a:p>
                  </a:txBody>
                  <a:tcPr>
                    <a:solidFill>
                      <a:srgbClr val="9AC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684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1.3084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2-14-1</a:t>
                      </a:r>
                    </a:p>
                  </a:txBody>
                  <a:tcPr>
                    <a:solidFill>
                      <a:srgbClr val="8FC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697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tr-TR" b="1" dirty="0"/>
                    </a:p>
                  </a:txBody>
                  <a:tcPr>
                    <a:solidFill>
                      <a:srgbClr val="8EC2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1.3526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8EC2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2-18-1</a:t>
                      </a:r>
                    </a:p>
                  </a:txBody>
                  <a:tcPr>
                    <a:solidFill>
                      <a:srgbClr val="8EC2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8264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1.5012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2-12-1</a:t>
                      </a:r>
                    </a:p>
                  </a:txBody>
                  <a:tcPr>
                    <a:solidFill>
                      <a:srgbClr val="83B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240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  <a:endParaRPr lang="tr-TR" b="1" dirty="0"/>
                    </a:p>
                  </a:txBody>
                  <a:tcPr>
                    <a:solidFill>
                      <a:srgbClr val="76B5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1.5420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76B5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2-22-1</a:t>
                      </a:r>
                    </a:p>
                  </a:txBody>
                  <a:tcPr>
                    <a:solidFill>
                      <a:srgbClr val="76B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1308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  <a:endParaRPr lang="tr-TR" b="1" dirty="0"/>
                    </a:p>
                  </a:txBody>
                  <a:tcPr>
                    <a:solidFill>
                      <a:srgbClr val="6AA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2.1190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6AA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2-10-1</a:t>
                      </a:r>
                    </a:p>
                  </a:txBody>
                  <a:tcPr>
                    <a:solidFill>
                      <a:srgbClr val="6AA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496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  <a:endParaRPr lang="tr-TR" b="1" dirty="0"/>
                    </a:p>
                  </a:txBody>
                  <a:tcPr>
                    <a:solidFill>
                      <a:srgbClr val="6195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2.2825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6195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2-8-1</a:t>
                      </a:r>
                    </a:p>
                  </a:txBody>
                  <a:tcPr>
                    <a:solidFill>
                      <a:srgbClr val="6195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4565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  <a:endParaRPr lang="tr-TR" b="1" dirty="0"/>
                    </a:p>
                  </a:txBody>
                  <a:tcPr>
                    <a:solidFill>
                      <a:srgbClr val="5785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2.4347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5785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2-4-1</a:t>
                      </a:r>
                    </a:p>
                  </a:txBody>
                  <a:tcPr>
                    <a:solidFill>
                      <a:srgbClr val="57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0216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  <a:endParaRPr lang="tr-TR" b="1" dirty="0"/>
                    </a:p>
                  </a:txBody>
                  <a:tcPr>
                    <a:solidFill>
                      <a:srgbClr val="476D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2.5074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476D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2-6-1</a:t>
                      </a:r>
                    </a:p>
                  </a:txBody>
                  <a:tcPr>
                    <a:solidFill>
                      <a:srgbClr val="476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7612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  <a:endParaRPr lang="tr-TR" b="1" dirty="0"/>
                    </a:p>
                  </a:txBody>
                  <a:tcPr>
                    <a:solidFill>
                      <a:srgbClr val="3A59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3.4206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3A59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2-5-1</a:t>
                      </a:r>
                    </a:p>
                  </a:txBody>
                  <a:tcPr>
                    <a:solidFill>
                      <a:srgbClr val="3A59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3227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  <a:endParaRPr lang="tr-TR" b="1" dirty="0"/>
                    </a:p>
                  </a:txBody>
                  <a:tcPr>
                    <a:solidFill>
                      <a:srgbClr val="3552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4.8894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3552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2-3-1</a:t>
                      </a:r>
                    </a:p>
                  </a:txBody>
                  <a:tcPr>
                    <a:solidFill>
                      <a:srgbClr val="355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0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8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8B17E5C-805F-4B95-ADE8-5621403B91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05471CE-199E-4D2C-B92B-666CFEF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2 – Learning Rate Difference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158C4B49-0932-48FC-B690-F5CF4BDA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49810"/>
              </p:ext>
            </p:extLst>
          </p:nvPr>
        </p:nvGraphicFramePr>
        <p:xfrm>
          <a:off x="3703493" y="1246720"/>
          <a:ext cx="4785013" cy="261700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820240028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612521748"/>
                    </a:ext>
                  </a:extLst>
                </a:gridCol>
                <a:gridCol w="2166504">
                  <a:extLst>
                    <a:ext uri="{9D8B030D-6E8A-4147-A177-3AD203B41FA5}">
                      <a16:colId xmlns:a16="http://schemas.microsoft.com/office/drawing/2014/main" val="1631763048"/>
                    </a:ext>
                  </a:extLst>
                </a:gridCol>
              </a:tblGrid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Root Mean Square </a:t>
                      </a:r>
                      <a:r>
                        <a:rPr lang="en-US" b="1" dirty="0"/>
                        <a:t>Error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Learning</a:t>
                      </a:r>
                    </a:p>
                    <a:p>
                      <a:r>
                        <a:rPr lang="en-US" b="1" dirty="0"/>
                        <a:t>Rate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88215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</a:t>
                      </a:r>
                      <a:r>
                        <a:rPr lang="en-US" b="1" dirty="0"/>
                        <a:t>.5035 %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1.75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44202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1.7780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2.0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684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2.3638 %</a:t>
                      </a:r>
                      <a:endParaRPr lang="tr-TR" b="1" dirty="0"/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tr-TR" b="1" dirty="0"/>
                    </a:p>
                  </a:txBody>
                  <a:tcPr>
                    <a:solidFill>
                      <a:srgbClr val="8FC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697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2.4602 %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240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2.8885 %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385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5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8B17E5C-805F-4B95-ADE8-5621403B91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05471CE-199E-4D2C-B92B-666CFEF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Exclusive OR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8F724E4A-DF8F-4CED-A44D-5680F2777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810"/>
              </p:ext>
            </p:extLst>
          </p:nvPr>
        </p:nvGraphicFramePr>
        <p:xfrm>
          <a:off x="2032000" y="1375280"/>
          <a:ext cx="8178801" cy="35650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3302974674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3996924270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827210347"/>
                    </a:ext>
                  </a:extLst>
                </a:gridCol>
              </a:tblGrid>
              <a:tr h="7130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Input 1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Input 2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348058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67375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81201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701284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8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151</Words>
  <Application>Microsoft Office PowerPoint</Application>
  <PresentationFormat>Geniş ekran</PresentationFormat>
  <Paragraphs>76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Test 1 – Hidden Neuron Difference</vt:lpstr>
      <vt:lpstr>Test 2 – Learning Rate Difference</vt:lpstr>
      <vt:lpstr>Exclusive 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Emir Erbasan</dc:creator>
  <cp:lastModifiedBy>Emir Erbasan</cp:lastModifiedBy>
  <cp:revision>10</cp:revision>
  <dcterms:created xsi:type="dcterms:W3CDTF">2018-08-11T11:02:51Z</dcterms:created>
  <dcterms:modified xsi:type="dcterms:W3CDTF">2018-08-12T17:59:12Z</dcterms:modified>
</cp:coreProperties>
</file>