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2ddfcfa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2ddfcfa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2ddfcfa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2ddfcfa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ddfcfa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ddfcfa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2ddfcf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2ddfcf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2ddfcfa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2ddfcfa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2ddfcfa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2ddfcfa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53fe30b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53fe30b9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53fe30b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a53fe30b9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Ball Game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49" y="2386013"/>
            <a:ext cx="5178432" cy="1734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Humanshu Arora –   Map Generator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Vatsal Savaliya –       Logic of Gameplay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Nischal Goyal –         Graphics and Fonts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Abhiuday –                Main program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Abhishek Kumar –    Presentation and overview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162775"/>
            <a:ext cx="76887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710350"/>
            <a:ext cx="3842700" cy="30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Create Breakout Ball Game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game a layer of bricks lines the top third of the screen and our objective is to destroy them all using a ball and a movable paddle.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paddle moves horizontally across the screen to prevent ball from falling downwards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goal is to destroy all the bricks using the ball and paddle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175" y="1353675"/>
            <a:ext cx="3605899" cy="3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1225125"/>
            <a:ext cx="76887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855825"/>
            <a:ext cx="76887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800"/>
              <a:t>Design the window where the game needs to be framed.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800"/>
              <a:t>Design the entire gameplay (background, bricks, ball, paddle).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800"/>
              <a:t>Implement the actions of the keys (to move the paddle sideways).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800"/>
              <a:t>Implement the action performed by the ball on the bricks and paddle.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22075"/>
            <a:ext cx="76887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400"/>
              <a:t>The player should be able to start the game in the terminal by pressing the ENTER key.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400"/>
              <a:t>The player should be able to move the paddle sideways using the Leftwards and the Rightwards Arrow on the keyboard.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400"/>
              <a:t>Once the player loses the ball, i.e. when the ball touches the bottom of the screen, the game ends.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400"/>
              <a:t>Breaking each brick should provide the player a certain number of points. Let's say each brick contains 5 points, if a player breaks 10 such bricks, he gets 50 points.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400"/>
              <a:t>Once the game ends, the terminal will present the final score of the player and give him the option to restart the game again.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Game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First we  need to set up the development environment for the Java GUI project. For this, we need to install Java 8 or higher. Additionally we need a code-editor or IDE to write the code.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We will be using eclipse IDE to write the code.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/>
              <a:t>Design the Game terminal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Game terminal is the window where the game is to be played. It consists of the following aspects: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</a:rPr>
              <a:t>Window size (length, breadth and height)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</a:rPr>
              <a:t>Window visibility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</a:rPr>
              <a:t>Game title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</a:rPr>
              <a:t>Default close operation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Main class inside the base package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 Java Swing dependency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JFrame object to implement the GUI functionality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the window terminal by writing the code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574" y="2286000"/>
            <a:ext cx="30066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the Gameplay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990900"/>
            <a:ext cx="44577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Gameplay class inside the base package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 AWT and Swing dependencies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the JPanel container class by implementing KeyListner and ActionListner interfaces. Check out more on these classes and interfaces: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the background template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code for ball positioning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code for moving the paddle using KeyEvent and ActionEvent</a:t>
            </a:r>
            <a:endParaRPr sz="15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975" y="1777650"/>
            <a:ext cx="344504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the bricks using 2</a:t>
            </a:r>
            <a:r>
              <a:rPr lang="en" sz="2488"/>
              <a:t>D</a:t>
            </a:r>
            <a:r>
              <a:rPr lang="en"/>
              <a:t> array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7650" y="1957775"/>
            <a:ext cx="46758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chemeClr val="dk2"/>
                </a:solidFill>
              </a:rPr>
              <a:t>Create a Map Generator class inside the base package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chemeClr val="dk2"/>
                </a:solidFill>
              </a:rPr>
              <a:t>Import Java AWT dependency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chemeClr val="dk2"/>
                </a:solidFill>
              </a:rPr>
              <a:t>Design the bricks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chemeClr val="dk2"/>
                </a:solidFill>
              </a:rPr>
              <a:t>Implement the code for the bricks to disappear once the ball hits</a:t>
            </a: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chemeClr val="dk2"/>
                </a:solidFill>
              </a:rPr>
              <a:t>Implement the code for calculating the score in the 'Gameplay' class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450" y="1798425"/>
            <a:ext cx="3435751" cy="29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game in the terminal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Build the project</a:t>
            </a:r>
            <a:endParaRPr sz="14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Import any dependencies, if left</a:t>
            </a:r>
            <a:endParaRPr sz="14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Run the Main() class</a:t>
            </a:r>
            <a:endParaRPr sz="14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Play the game in the terminal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450" y="1853850"/>
            <a:ext cx="34527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Breakout Ball Game</vt:lpstr>
      <vt:lpstr>Objective</vt:lpstr>
      <vt:lpstr>Approach</vt:lpstr>
      <vt:lpstr>Goals</vt:lpstr>
      <vt:lpstr>Creating The Game</vt:lpstr>
      <vt:lpstr>Design the Game terminal</vt:lpstr>
      <vt:lpstr>Design the Gameplay</vt:lpstr>
      <vt:lpstr>Design the bricks using 2D array</vt:lpstr>
      <vt:lpstr>Run the game in the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Ball Game</dc:title>
  <dc:creator>Nischal Goyal</dc:creator>
  <cp:lastModifiedBy>Nischal Goyal</cp:lastModifiedBy>
  <cp:revision>1</cp:revision>
  <dcterms:modified xsi:type="dcterms:W3CDTF">2021-11-11T05:32:35Z</dcterms:modified>
</cp:coreProperties>
</file>