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3129F-92D6-4293-BDBC-A02183B88AF6}" v="5" dt="2020-02-14T22:06:21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645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tin Kichinsky" userId="0a6384347ba6d1cc" providerId="LiveId" clId="{CA03129F-92D6-4293-BDBC-A02183B88AF6}"/>
    <pc:docChg chg="undo custSel modSld">
      <pc:chgData name="Constantin Kichinsky" userId="0a6384347ba6d1cc" providerId="LiveId" clId="{CA03129F-92D6-4293-BDBC-A02183B88AF6}" dt="2020-02-14T22:06:40.030" v="42" actId="113"/>
      <pc:docMkLst>
        <pc:docMk/>
      </pc:docMkLst>
      <pc:sldChg chg="addSp delSp modSp mod">
        <pc:chgData name="Constantin Kichinsky" userId="0a6384347ba6d1cc" providerId="LiveId" clId="{CA03129F-92D6-4293-BDBC-A02183B88AF6}" dt="2020-02-14T22:06:40.030" v="42" actId="113"/>
        <pc:sldMkLst>
          <pc:docMk/>
          <pc:sldMk cId="57886564" sldId="256"/>
        </pc:sldMkLst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" creationId="{E57C54D3-CD75-48DD-90E6-C4242752D991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6" creationId="{26A73CBA-8B48-4AB1-A114-5F0E8BD99950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7" creationId="{5060D6F5-78E4-42E9-8A8C-533A734969C1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8" creationId="{DA7452CC-16C2-4029-904C-C41600B64B8F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9" creationId="{79AD763A-B9F3-448C-8313-2627B9F0F5F9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0" creationId="{FFDD68CE-459E-4229-B527-645E1377BFD6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1" creationId="{929BC587-87B4-462A-AB43-4E755E1A0132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2" creationId="{E9553CCE-6CD1-40D8-B71C-BFC364F71389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3" creationId="{EB680E16-99AA-4004-813E-B01D634AA125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4" creationId="{52486454-205D-4FFC-8256-685DE00B8D56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5" creationId="{669F9D2F-CDE6-4C26-BE6B-052DBFD74EBB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6" creationId="{B50A9F14-C8CA-43B2-8D13-1CACEDD3DFF0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7" creationId="{80884EAC-D51E-4824-BA2C-D39A11A21CB3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8" creationId="{3A96FB73-20DD-4FA2-976E-80AE0FC94B2C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19" creationId="{E3851C06-040A-42D9-B3FB-BE53F98C9E26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0" creationId="{2E943656-B403-4647-8599-DC7457F06E74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1" creationId="{073CE01C-5F28-40CD-ABAA-B46A983B699D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2" creationId="{7A84C7F4-6E9F-49C8-AA27-FDCAB9FB04BE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3" creationId="{62491890-9744-4F9A-9D0C-2EA9A6F57F7D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4" creationId="{BC7B5047-234E-4B67-B352-63E808383161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5" creationId="{C3291AC4-5305-49CE-B9A3-602B8EB8C817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6" creationId="{D084B4EF-2A7F-49F3-8E2A-B40A8556ADC1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7" creationId="{2CCAFD69-B9E9-4470-9EC1-9A735171F761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8" creationId="{1B56C942-3C67-48A3-B994-297DBE83CFCB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29" creationId="{CAE009F3-03BB-4965-9541-3167FD9807F5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31" creationId="{444B0777-9E7A-4A5C-B23F-A27292B224C3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32" creationId="{FF462E1B-F2AB-469D-9539-4EDDFC8FAD41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33" creationId="{9A0D92EE-2DDF-4E13-B0EC-D595C55E1F13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34" creationId="{C78E3BCA-526C-44C4-98B3-B23157A8AD75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35" creationId="{02E28FDB-BC54-44EE-B2A2-B93D2D28D3FA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39" creationId="{D2AEBBBC-C89D-4A63-93A9-6273B8070326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0" creationId="{1849CF89-BAD5-4554-AAE4-E8803ED2C8EF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1" creationId="{84EA92F5-5456-4BC6-99C6-9248661D23F4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2" creationId="{D3C4875B-CE29-469F-872A-8581EF63F103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3" creationId="{8B437720-8B80-4A98-BBBF-EA4AC308CE5C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4" creationId="{E280080E-4CC6-4042-B132-6ACD029448DF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5" creationId="{4054FD73-62B4-4FA1-9962-4AFCDC04BD04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6" creationId="{0B688910-3503-4BBC-B82E-D040C860E293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7" creationId="{C656E626-5E03-4D9A-ABB0-C295B9C4E737}"/>
          </ac:spMkLst>
        </pc:spChg>
        <pc:spChg chg="mod">
          <ac:chgData name="Constantin Kichinsky" userId="0a6384347ba6d1cc" providerId="LiveId" clId="{CA03129F-92D6-4293-BDBC-A02183B88AF6}" dt="2020-02-14T22:04:47.051" v="0" actId="1076"/>
          <ac:spMkLst>
            <pc:docMk/>
            <pc:sldMk cId="57886564" sldId="256"/>
            <ac:spMk id="48" creationId="{21958765-F82C-456F-8C8F-5ECCCF5C6928}"/>
          </ac:spMkLst>
        </pc:spChg>
        <pc:spChg chg="add mod">
          <ac:chgData name="Constantin Kichinsky" userId="0a6384347ba6d1cc" providerId="LiveId" clId="{CA03129F-92D6-4293-BDBC-A02183B88AF6}" dt="2020-02-14T22:06:40.030" v="42" actId="113"/>
          <ac:spMkLst>
            <pc:docMk/>
            <pc:sldMk cId="57886564" sldId="256"/>
            <ac:spMk id="49" creationId="{7BC5EB0E-6767-444E-BAF4-862136ECF9F1}"/>
          </ac:spMkLst>
        </pc:spChg>
        <pc:picChg chg="add mod">
          <ac:chgData name="Constantin Kichinsky" userId="0a6384347ba6d1cc" providerId="LiveId" clId="{CA03129F-92D6-4293-BDBC-A02183B88AF6}" dt="2020-02-14T22:06:11.257" v="18" actId="1076"/>
          <ac:picMkLst>
            <pc:docMk/>
            <pc:sldMk cId="57886564" sldId="256"/>
            <ac:picMk id="3" creationId="{2E3ADF11-3A2B-481B-8812-500949CD947E}"/>
          </ac:picMkLst>
        </pc:picChg>
        <pc:picChg chg="add del mod">
          <ac:chgData name="Constantin Kichinsky" userId="0a6384347ba6d1cc" providerId="LiveId" clId="{CA03129F-92D6-4293-BDBC-A02183B88AF6}" dt="2020-02-14T22:05:47.642" v="11"/>
          <ac:picMkLst>
            <pc:docMk/>
            <pc:sldMk cId="57886564" sldId="256"/>
            <ac:picMk id="30" creationId="{EDD8EC76-A5D8-4427-A53D-E94C0F6322AB}"/>
          </ac:picMkLst>
        </pc:picChg>
        <pc:picChg chg="mod">
          <ac:chgData name="Constantin Kichinsky" userId="0a6384347ba6d1cc" providerId="LiveId" clId="{CA03129F-92D6-4293-BDBC-A02183B88AF6}" dt="2020-02-14T22:04:47.051" v="0" actId="1076"/>
          <ac:picMkLst>
            <pc:docMk/>
            <pc:sldMk cId="57886564" sldId="256"/>
            <ac:picMk id="37" creationId="{42960B69-07EB-4281-9EC3-BB5A59CD5DFC}"/>
          </ac:picMkLst>
        </pc:picChg>
        <pc:picChg chg="add mod">
          <ac:chgData name="Constantin Kichinsky" userId="0a6384347ba6d1cc" providerId="LiveId" clId="{CA03129F-92D6-4293-BDBC-A02183B88AF6}" dt="2020-02-14T22:06:07.421" v="17" actId="1076"/>
          <ac:picMkLst>
            <pc:docMk/>
            <pc:sldMk cId="57886564" sldId="256"/>
            <ac:picMk id="38" creationId="{19180F48-DCED-4C3D-8BC8-E905B86D02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2901-483A-4211-8EDB-F4A49F3A9A6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C6756-1DB6-416A-A819-42D0E9F11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67E7-7E05-475E-AB5F-FE71C325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49D33-2C9F-48B3-8D5C-D2818E00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CC75-1F3E-4D45-9D8D-A73A931D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72CA-8EFE-421E-9DFF-566C4859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BCA6-B8B2-445A-9436-ECC0278E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5465-4945-43A5-85D5-79133765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909F7-4AD5-47C9-B220-4786CBF4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6155-D613-49C2-8CC2-01021A00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8C48-094A-48C6-A0A2-5A9656D7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13C5-2208-4CA1-B0AB-530943E2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2B594-C0F0-4523-AC37-20570AC1F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E36E3-849F-49B6-AAF1-1B0F3FC1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8FB0-F793-406C-85C9-88832ED6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871B-6D1E-402E-BA68-46E1FBA6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594F4-4ACD-439E-9105-D0F60735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A5DD-43C4-4842-9C9C-CF5AB6C1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47E-B2EE-4168-B435-8DCB0A38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0261-F875-4856-AEDA-70EDFFC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16C9A-742C-422D-B087-C57542C9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EFD7-FA25-4DEA-AC25-9591DA50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7FE7-0468-4BFF-AF9E-53CA2D95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C1AF-15AC-40FB-8CAC-2C0E1497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FC2E-F0A9-445A-8CC7-641BE44E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CF71-BA52-43BD-B84C-1703BDD5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BFCB-C642-4FB6-8EA1-2A04CD9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E9B-50C0-4773-8350-52723830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0964-02DC-4396-AAC2-8954AAF05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E39C-7E09-4118-9E2D-528BB7AC2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A1BD1-B0DB-4162-A4E3-7D5F44CC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B0C0B-A43E-4AFA-BBF4-03E503EB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E126B-3AA8-4DE5-85EC-46B0B7D1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68DC-531C-4A24-8629-D26912C3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66D5-4625-4840-9C8C-E2859500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6381B-3C71-43F4-B740-69CEE401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270CF-00FD-41BF-AE29-B43C56D54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F3AA-39AA-416A-977D-48C676081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783F8-1A32-4FB7-89FA-3061A4E2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EE58A-5F14-411C-B4B2-4FAFE225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D8EF-71A3-4D49-AEA2-D681DA0A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4235-D9FF-40D0-93A6-E5109249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EA290-B614-46D3-8161-E1A25A9E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B68D-1B0F-4EFA-85A3-F3CBD2E7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EF1FB-B6BC-4AF0-A434-A268B00B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A87B0-6521-4CC2-A6CA-A2E1D974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22C31-82E7-42E1-AD9A-B690E9A9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C1A67-DECF-4C51-947D-E3352BD2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8A85-7FAD-483A-BFD5-856390D6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4874-732F-44C6-AAF4-623B2A5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E10A-7C70-439C-905D-4E4BB0491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2EF1C-DC59-4CB4-8A5B-DA5B9123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F32B1-584C-412A-B01A-071981FA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D5FA2-6017-4AD9-AC9F-6F80E31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19B9-B8C7-4392-A720-488F894F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EFB31-3408-44BC-8845-C1DBC3B35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C8D79-30FB-4945-85C3-B0DC5D5B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6FB23-D447-462C-B0FC-4FF61191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776C1-A9A3-4929-AF09-A81C976F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8C054-FB05-4921-8D7A-8794494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94AFD-BC29-48B3-B73D-F9FDB949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6BB70-21E0-48FD-ADFB-10C2EA8B3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0941-7EB6-499C-AF4E-8FE67D7B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56CB-BC1A-46B1-BAEA-A6DD1645070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C267-13D8-4C62-B111-C567D9CAA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E818-D997-4512-9118-046740EEE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0641-154B-4EAF-BCB9-E0064061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C54D3-CD75-48DD-90E6-C4242752D991}"/>
              </a:ext>
            </a:extLst>
          </p:cNvPr>
          <p:cNvSpPr/>
          <p:nvPr/>
        </p:nvSpPr>
        <p:spPr>
          <a:xfrm>
            <a:off x="527564" y="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73CBA-8B48-4AB1-A114-5F0E8BD99950}"/>
              </a:ext>
            </a:extLst>
          </p:cNvPr>
          <p:cNvSpPr txBox="1"/>
          <p:nvPr/>
        </p:nvSpPr>
        <p:spPr>
          <a:xfrm>
            <a:off x="1126386" y="51062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🛫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0D6F5-78E4-42E9-8A8C-533A734969C1}"/>
              </a:ext>
            </a:extLst>
          </p:cNvPr>
          <p:cNvSpPr txBox="1"/>
          <p:nvPr/>
        </p:nvSpPr>
        <p:spPr>
          <a:xfrm>
            <a:off x="1009366" y="184894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OVERSEAS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452CC-16C2-4029-904C-C41600B64B8F}"/>
              </a:ext>
            </a:extLst>
          </p:cNvPr>
          <p:cNvSpPr/>
          <p:nvPr/>
        </p:nvSpPr>
        <p:spPr>
          <a:xfrm>
            <a:off x="2860454" y="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D763A-B9F3-448C-8313-2627B9F0F5F9}"/>
              </a:ext>
            </a:extLst>
          </p:cNvPr>
          <p:cNvSpPr txBox="1"/>
          <p:nvPr/>
        </p:nvSpPr>
        <p:spPr>
          <a:xfrm>
            <a:off x="3459276" y="51062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D68CE-459E-4229-B527-645E1377BFD6}"/>
              </a:ext>
            </a:extLst>
          </p:cNvPr>
          <p:cNvSpPr txBox="1"/>
          <p:nvPr/>
        </p:nvSpPr>
        <p:spPr>
          <a:xfrm>
            <a:off x="2979176" y="184894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MOONLIGHTING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BC587-87B4-462A-AB43-4E755E1A0132}"/>
              </a:ext>
            </a:extLst>
          </p:cNvPr>
          <p:cNvSpPr/>
          <p:nvPr/>
        </p:nvSpPr>
        <p:spPr>
          <a:xfrm>
            <a:off x="5193341" y="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53CCE-6CD1-40D8-B71C-BFC364F71389}"/>
              </a:ext>
            </a:extLst>
          </p:cNvPr>
          <p:cNvSpPr txBox="1"/>
          <p:nvPr/>
        </p:nvSpPr>
        <p:spPr>
          <a:xfrm>
            <a:off x="5792163" y="51062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80E16-99AA-4004-813E-B01D634AA125}"/>
              </a:ext>
            </a:extLst>
          </p:cNvPr>
          <p:cNvSpPr txBox="1"/>
          <p:nvPr/>
        </p:nvSpPr>
        <p:spPr>
          <a:xfrm>
            <a:off x="5547704" y="1757738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PERSONAL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OWNERSHIP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86454-205D-4FFC-8256-685DE00B8D56}"/>
              </a:ext>
            </a:extLst>
          </p:cNvPr>
          <p:cNvSpPr/>
          <p:nvPr/>
        </p:nvSpPr>
        <p:spPr>
          <a:xfrm>
            <a:off x="7526225" y="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F9D2F-CDE6-4C26-BE6B-052DBFD74EBB}"/>
              </a:ext>
            </a:extLst>
          </p:cNvPr>
          <p:cNvSpPr txBox="1"/>
          <p:nvPr/>
        </p:nvSpPr>
        <p:spPr>
          <a:xfrm>
            <a:off x="8222029" y="510626"/>
            <a:ext cx="941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🧳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A9F14-C8CA-43B2-8D13-1CACEDD3DFF0}"/>
              </a:ext>
            </a:extLst>
          </p:cNvPr>
          <p:cNvSpPr txBox="1"/>
          <p:nvPr/>
        </p:nvSpPr>
        <p:spPr>
          <a:xfrm>
            <a:off x="8117034" y="1856591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BYE-BYE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884EAC-D51E-4824-BA2C-D39A11A21CB3}"/>
              </a:ext>
            </a:extLst>
          </p:cNvPr>
          <p:cNvSpPr/>
          <p:nvPr/>
        </p:nvSpPr>
        <p:spPr>
          <a:xfrm>
            <a:off x="9859108" y="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6FB73-20DD-4FA2-976E-80AE0FC94B2C}"/>
              </a:ext>
            </a:extLst>
          </p:cNvPr>
          <p:cNvSpPr txBox="1"/>
          <p:nvPr/>
        </p:nvSpPr>
        <p:spPr>
          <a:xfrm>
            <a:off x="10469681" y="530689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51C06-040A-42D9-B3FB-BE53F98C9E26}"/>
              </a:ext>
            </a:extLst>
          </p:cNvPr>
          <p:cNvSpPr txBox="1"/>
          <p:nvPr/>
        </p:nvSpPr>
        <p:spPr>
          <a:xfrm>
            <a:off x="10364963" y="1856591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BREAK-IN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943656-B403-4647-8599-DC7457F06E74}"/>
              </a:ext>
            </a:extLst>
          </p:cNvPr>
          <p:cNvSpPr/>
          <p:nvPr/>
        </p:nvSpPr>
        <p:spPr>
          <a:xfrm>
            <a:off x="527564" y="342900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E01C-5F28-40CD-ABAA-B46A983B699D}"/>
              </a:ext>
            </a:extLst>
          </p:cNvPr>
          <p:cNvSpPr txBox="1"/>
          <p:nvPr/>
        </p:nvSpPr>
        <p:spPr>
          <a:xfrm>
            <a:off x="1126386" y="393962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84C7F4-6E9F-49C8-AA27-FDCAB9FB04BE}"/>
              </a:ext>
            </a:extLst>
          </p:cNvPr>
          <p:cNvSpPr txBox="1"/>
          <p:nvPr/>
        </p:nvSpPr>
        <p:spPr>
          <a:xfrm>
            <a:off x="1243405" y="52779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PIVOT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91890-9744-4F9A-9D0C-2EA9A6F57F7D}"/>
              </a:ext>
            </a:extLst>
          </p:cNvPr>
          <p:cNvSpPr/>
          <p:nvPr/>
        </p:nvSpPr>
        <p:spPr>
          <a:xfrm>
            <a:off x="2860454" y="342900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B5047-234E-4B67-B352-63E808383161}"/>
              </a:ext>
            </a:extLst>
          </p:cNvPr>
          <p:cNvSpPr txBox="1"/>
          <p:nvPr/>
        </p:nvSpPr>
        <p:spPr>
          <a:xfrm>
            <a:off x="3564216" y="393962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291AC4-5305-49CE-B9A3-602B8EB8C817}"/>
              </a:ext>
            </a:extLst>
          </p:cNvPr>
          <p:cNvSpPr txBox="1"/>
          <p:nvPr/>
        </p:nvSpPr>
        <p:spPr>
          <a:xfrm>
            <a:off x="3159508" y="5147091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MERGE &amp;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ACQUISITION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4B4EF-2A7F-49F3-8E2A-B40A8556ADC1}"/>
              </a:ext>
            </a:extLst>
          </p:cNvPr>
          <p:cNvSpPr/>
          <p:nvPr/>
        </p:nvSpPr>
        <p:spPr>
          <a:xfrm>
            <a:off x="5193341" y="342900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AFD69-B9E9-4470-9EC1-9A735171F761}"/>
              </a:ext>
            </a:extLst>
          </p:cNvPr>
          <p:cNvSpPr txBox="1"/>
          <p:nvPr/>
        </p:nvSpPr>
        <p:spPr>
          <a:xfrm>
            <a:off x="5792163" y="3939626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👮‍♀️</a:t>
            </a:r>
            <a:endParaRPr lang="en-US" sz="5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56C942-3C67-48A3-B994-297DBE83CFCB}"/>
              </a:ext>
            </a:extLst>
          </p:cNvPr>
          <p:cNvSpPr txBox="1"/>
          <p:nvPr/>
        </p:nvSpPr>
        <p:spPr>
          <a:xfrm>
            <a:off x="5657511" y="5147091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ENFORCED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REVEAL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009F3-03BB-4965-9541-3167FD9807F5}"/>
              </a:ext>
            </a:extLst>
          </p:cNvPr>
          <p:cNvSpPr/>
          <p:nvPr/>
        </p:nvSpPr>
        <p:spPr>
          <a:xfrm>
            <a:off x="7526225" y="342900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4B0777-9E7A-4A5C-B23F-A27292B224C3}"/>
              </a:ext>
            </a:extLst>
          </p:cNvPr>
          <p:cNvSpPr txBox="1"/>
          <p:nvPr/>
        </p:nvSpPr>
        <p:spPr>
          <a:xfrm>
            <a:off x="8088983" y="5285591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REUSING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462E1B-F2AB-469D-9539-4EDDFC8FAD41}"/>
              </a:ext>
            </a:extLst>
          </p:cNvPr>
          <p:cNvSpPr/>
          <p:nvPr/>
        </p:nvSpPr>
        <p:spPr>
          <a:xfrm>
            <a:off x="9859108" y="3429000"/>
            <a:ext cx="2332892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0D92EE-2DDF-4E13-B0EC-D595C55E1F13}"/>
              </a:ext>
            </a:extLst>
          </p:cNvPr>
          <p:cNvSpPr txBox="1"/>
          <p:nvPr/>
        </p:nvSpPr>
        <p:spPr>
          <a:xfrm>
            <a:off x="10457930" y="393962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E3BCA-526C-44C4-98B3-B23157A8AD75}"/>
              </a:ext>
            </a:extLst>
          </p:cNvPr>
          <p:cNvSpPr txBox="1"/>
          <p:nvPr/>
        </p:nvSpPr>
        <p:spPr>
          <a:xfrm>
            <a:off x="10128518" y="5157474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MIGRATION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&amp; EXPANSION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E28FDB-BC54-44EE-B2A2-B93D2D28D3FA}"/>
              </a:ext>
            </a:extLst>
          </p:cNvPr>
          <p:cNvSpPr/>
          <p:nvPr/>
        </p:nvSpPr>
        <p:spPr>
          <a:xfrm>
            <a:off x="3209858" y="426330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🐟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2960B69-07EB-4281-9EC3-BB5A59CD5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811" y="4080514"/>
            <a:ext cx="941284" cy="7824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2AEBBBC-C89D-4A63-93A9-6273B8070326}"/>
              </a:ext>
            </a:extLst>
          </p:cNvPr>
          <p:cNvSpPr txBox="1"/>
          <p:nvPr/>
        </p:nvSpPr>
        <p:spPr>
          <a:xfrm>
            <a:off x="622705" y="2597916"/>
            <a:ext cx="21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Часть ресурсов или производства в другой стране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49CF89-BAD5-4554-AAE4-E8803ED2C8EF}"/>
              </a:ext>
            </a:extLst>
          </p:cNvPr>
          <p:cNvSpPr txBox="1"/>
          <p:nvPr/>
        </p:nvSpPr>
        <p:spPr>
          <a:xfrm>
            <a:off x="2955580" y="2723341"/>
            <a:ext cx="214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Сотрудники в свободное время делают свои проекты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EA92F5-5456-4BC6-99C6-9248661D23F4}"/>
              </a:ext>
            </a:extLst>
          </p:cNvPr>
          <p:cNvSpPr txBox="1"/>
          <p:nvPr/>
        </p:nvSpPr>
        <p:spPr>
          <a:xfrm>
            <a:off x="5288481" y="2597916"/>
            <a:ext cx="21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Часть ресурсов находится </a:t>
            </a:r>
            <a:b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 личной собственности сотрудников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4875B-CE29-469F-872A-8581EF63F103}"/>
              </a:ext>
            </a:extLst>
          </p:cNvPr>
          <p:cNvSpPr txBox="1"/>
          <p:nvPr/>
        </p:nvSpPr>
        <p:spPr>
          <a:xfrm>
            <a:off x="7621356" y="2597916"/>
            <a:ext cx="21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Сотрудники, покидающие компанию, или временные сотрудники (подрядчики).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437720-8B80-4A98-BBBF-EA4AC308CE5C}"/>
              </a:ext>
            </a:extLst>
          </p:cNvPr>
          <p:cNvSpPr txBox="1"/>
          <p:nvPr/>
        </p:nvSpPr>
        <p:spPr>
          <a:xfrm>
            <a:off x="9954231" y="2776544"/>
            <a:ext cx="214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Кража, взлом, утечка.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80080E-4CC6-4042-B132-6ACD029448DF}"/>
              </a:ext>
            </a:extLst>
          </p:cNvPr>
          <p:cNvSpPr txBox="1"/>
          <p:nvPr/>
        </p:nvSpPr>
        <p:spPr>
          <a:xfrm>
            <a:off x="568327" y="5928545"/>
            <a:ext cx="223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Смена приоритетов (бизнес-модели) или направления развития компании.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54FD73-62B4-4FA1-9962-4AFCDC04BD04}"/>
              </a:ext>
            </a:extLst>
          </p:cNvPr>
          <p:cNvSpPr txBox="1"/>
          <p:nvPr/>
        </p:nvSpPr>
        <p:spPr>
          <a:xfrm>
            <a:off x="2955580" y="6053970"/>
            <a:ext cx="214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Поглощение или слияние компаний.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688910-3503-4BBC-B82E-D040C860E293}"/>
              </a:ext>
            </a:extLst>
          </p:cNvPr>
          <p:cNvSpPr txBox="1"/>
          <p:nvPr/>
        </p:nvSpPr>
        <p:spPr>
          <a:xfrm>
            <a:off x="5288481" y="5928545"/>
            <a:ext cx="21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Внешние факторы, заставляющие раскрыть внутреннюю кухню.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56E626-5E03-4D9A-ABB0-C295B9C4E737}"/>
              </a:ext>
            </a:extLst>
          </p:cNvPr>
          <p:cNvSpPr txBox="1"/>
          <p:nvPr/>
        </p:nvSpPr>
        <p:spPr>
          <a:xfrm>
            <a:off x="7621356" y="5928545"/>
            <a:ext cx="21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Переиспользование готовых решений, данных или алгоритмов.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958765-F82C-456F-8C8F-5ECCCF5C6928}"/>
              </a:ext>
            </a:extLst>
          </p:cNvPr>
          <p:cNvSpPr txBox="1"/>
          <p:nvPr/>
        </p:nvSpPr>
        <p:spPr>
          <a:xfrm>
            <a:off x="9930204" y="5928545"/>
            <a:ext cx="21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Миграция компании в другую юрисдикцию</a:t>
            </a:r>
            <a:r>
              <a:rPr lang="en-US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или выход на другие рынки.</a:t>
            </a:r>
            <a:endParaRPr lang="en-US" sz="1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E3ADF11-3A2B-481B-8812-500949CD9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99974" y="4281300"/>
            <a:ext cx="1890104" cy="472526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180F48-DCED-4C3D-8BC8-E905B86D0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09354" y="5990228"/>
            <a:ext cx="1164261" cy="36933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BC5EB0E-6767-444E-BAF4-862136ECF9F1}"/>
              </a:ext>
            </a:extLst>
          </p:cNvPr>
          <p:cNvSpPr txBox="1"/>
          <p:nvPr/>
        </p:nvSpPr>
        <p:spPr>
          <a:xfrm rot="16200000">
            <a:off x="-737170" y="166428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Challenger Cards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Segoe UI Emoji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Kichinsky</dc:creator>
  <cp:lastModifiedBy>Constantin Kichinsky</cp:lastModifiedBy>
  <cp:revision>6</cp:revision>
  <cp:lastPrinted>2019-04-12T16:49:35Z</cp:lastPrinted>
  <dcterms:created xsi:type="dcterms:W3CDTF">2019-04-12T15:34:57Z</dcterms:created>
  <dcterms:modified xsi:type="dcterms:W3CDTF">2020-02-14T22:06:42Z</dcterms:modified>
</cp:coreProperties>
</file>