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1942" r:id="rId2"/>
  </p:sldIdLst>
  <p:sldSz cx="12192000" cy="6858000"/>
  <p:notesSz cx="6797675" cy="9928225"/>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nstantin Kichinsky" initials="CK" lastIdx="1" clrIdx="0">
    <p:extLst>
      <p:ext uri="{19B8F6BF-5375-455C-9EA6-DF929625EA0E}">
        <p15:presenceInfo xmlns:p15="http://schemas.microsoft.com/office/powerpoint/2012/main" userId="0a6384347ba6d1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ACF252-452D-482C-B408-B62817902B40}" v="26" dt="2019-06-26T22:19:04.6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07" d="100"/>
          <a:sy n="107" d="100"/>
        </p:scale>
        <p:origin x="75" y="12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nstantin Kichinsky" userId="0a6384347ba6d1cc" providerId="LiveId" clId="{46ACF252-452D-482C-B408-B62817902B40}"/>
    <pc:docChg chg="undo custSel addSld delSld modSld">
      <pc:chgData name="Constantin Kichinsky" userId="0a6384347ba6d1cc" providerId="LiveId" clId="{46ACF252-452D-482C-B408-B62817902B40}" dt="2019-06-26T22:21:57.268" v="1349" actId="47"/>
      <pc:docMkLst>
        <pc:docMk/>
      </pc:docMkLst>
      <pc:sldChg chg="modSp add del">
        <pc:chgData name="Constantin Kichinsky" userId="0a6384347ba6d1cc" providerId="LiveId" clId="{46ACF252-452D-482C-B408-B62817902B40}" dt="2019-06-26T22:01:55.925" v="10" actId="47"/>
        <pc:sldMkLst>
          <pc:docMk/>
          <pc:sldMk cId="2683526395" sldId="1938"/>
        </pc:sldMkLst>
        <pc:picChg chg="mod">
          <ac:chgData name="Constantin Kichinsky" userId="0a6384347ba6d1cc" providerId="LiveId" clId="{46ACF252-452D-482C-B408-B62817902B40}" dt="2019-06-26T22:01:49.888" v="6" actId="1076"/>
          <ac:picMkLst>
            <pc:docMk/>
            <pc:sldMk cId="2683526395" sldId="1938"/>
            <ac:picMk id="6" creationId="{EF8E19E1-DC95-4CD8-A559-DDB26B80E979}"/>
          </ac:picMkLst>
        </pc:picChg>
      </pc:sldChg>
      <pc:sldChg chg="del">
        <pc:chgData name="Constantin Kichinsky" userId="0a6384347ba6d1cc" providerId="LiveId" clId="{46ACF252-452D-482C-B408-B62817902B40}" dt="2019-06-26T22:01:39.278" v="0" actId="47"/>
        <pc:sldMkLst>
          <pc:docMk/>
          <pc:sldMk cId="2518141294" sldId="1940"/>
        </pc:sldMkLst>
      </pc:sldChg>
      <pc:sldChg chg="addSp delSp modSp add del">
        <pc:chgData name="Constantin Kichinsky" userId="0a6384347ba6d1cc" providerId="LiveId" clId="{46ACF252-452D-482C-B408-B62817902B40}" dt="2019-06-26T22:19:04.628" v="1348"/>
        <pc:sldMkLst>
          <pc:docMk/>
          <pc:sldMk cId="2033622635" sldId="1942"/>
        </pc:sldMkLst>
        <pc:spChg chg="add del">
          <ac:chgData name="Constantin Kichinsky" userId="0a6384347ba6d1cc" providerId="LiveId" clId="{46ACF252-452D-482C-B408-B62817902B40}" dt="2019-06-26T22:05:20.926" v="216" actId="478"/>
          <ac:spMkLst>
            <pc:docMk/>
            <pc:sldMk cId="2033622635" sldId="1942"/>
            <ac:spMk id="2" creationId="{2ECD8199-2C45-46CB-89E4-0C5E13A71CDC}"/>
          </ac:spMkLst>
        </pc:spChg>
        <pc:spChg chg="mod">
          <ac:chgData name="Constantin Kichinsky" userId="0a6384347ba6d1cc" providerId="LiveId" clId="{46ACF252-452D-482C-B408-B62817902B40}" dt="2019-06-26T22:12:03.171" v="671" actId="1076"/>
          <ac:spMkLst>
            <pc:docMk/>
            <pc:sldMk cId="2033622635" sldId="1942"/>
            <ac:spMk id="3" creationId="{40363084-DAB5-43CF-BE21-E166D9970996}"/>
          </ac:spMkLst>
        </pc:spChg>
        <pc:spChg chg="add del">
          <ac:chgData name="Constantin Kichinsky" userId="0a6384347ba6d1cc" providerId="LiveId" clId="{46ACF252-452D-482C-B408-B62817902B40}" dt="2019-06-26T22:05:20.926" v="216" actId="478"/>
          <ac:spMkLst>
            <pc:docMk/>
            <pc:sldMk cId="2033622635" sldId="1942"/>
            <ac:spMk id="8" creationId="{95E02359-B190-4729-A8F4-F3D1A72187B6}"/>
          </ac:spMkLst>
        </pc:spChg>
        <pc:spChg chg="mod">
          <ac:chgData name="Constantin Kichinsky" userId="0a6384347ba6d1cc" providerId="LiveId" clId="{46ACF252-452D-482C-B408-B62817902B40}" dt="2019-06-26T22:06:07.559" v="225"/>
          <ac:spMkLst>
            <pc:docMk/>
            <pc:sldMk cId="2033622635" sldId="1942"/>
            <ac:spMk id="16" creationId="{08E4A40F-9673-4919-9D8C-D7E4159D7D00}"/>
          </ac:spMkLst>
        </pc:spChg>
        <pc:spChg chg="del">
          <ac:chgData name="Constantin Kichinsky" userId="0a6384347ba6d1cc" providerId="LiveId" clId="{46ACF252-452D-482C-B408-B62817902B40}" dt="2019-06-26T22:02:00.287" v="11" actId="478"/>
          <ac:spMkLst>
            <pc:docMk/>
            <pc:sldMk cId="2033622635" sldId="1942"/>
            <ac:spMk id="17" creationId="{AC8EB30C-B35D-4463-8D0C-200CBF15BF60}"/>
          </ac:spMkLst>
        </pc:spChg>
        <pc:spChg chg="del">
          <ac:chgData name="Constantin Kichinsky" userId="0a6384347ba6d1cc" providerId="LiveId" clId="{46ACF252-452D-482C-B408-B62817902B40}" dt="2019-06-26T22:02:00.287" v="11" actId="478"/>
          <ac:spMkLst>
            <pc:docMk/>
            <pc:sldMk cId="2033622635" sldId="1942"/>
            <ac:spMk id="19" creationId="{CA4E50F2-C9E7-4E2D-A3F0-6B333D976C38}"/>
          </ac:spMkLst>
        </pc:spChg>
        <pc:spChg chg="del">
          <ac:chgData name="Constantin Kichinsky" userId="0a6384347ba6d1cc" providerId="LiveId" clId="{46ACF252-452D-482C-B408-B62817902B40}" dt="2019-06-26T22:02:00.287" v="11" actId="478"/>
          <ac:spMkLst>
            <pc:docMk/>
            <pc:sldMk cId="2033622635" sldId="1942"/>
            <ac:spMk id="20" creationId="{A180A0C0-B880-46E2-A406-E8EA34C812EA}"/>
          </ac:spMkLst>
        </pc:spChg>
        <pc:spChg chg="add del mod">
          <ac:chgData name="Constantin Kichinsky" userId="0a6384347ba6d1cc" providerId="LiveId" clId="{46ACF252-452D-482C-B408-B62817902B40}" dt="2019-06-26T22:03:40.826" v="65" actId="478"/>
          <ac:spMkLst>
            <pc:docMk/>
            <pc:sldMk cId="2033622635" sldId="1942"/>
            <ac:spMk id="21" creationId="{6AD8311B-028A-4AD4-9376-BDF9530448FD}"/>
          </ac:spMkLst>
        </pc:spChg>
        <pc:spChg chg="add del">
          <ac:chgData name="Constantin Kichinsky" userId="0a6384347ba6d1cc" providerId="LiveId" clId="{46ACF252-452D-482C-B408-B62817902B40}" dt="2019-06-26T22:02:34.018" v="58" actId="478"/>
          <ac:spMkLst>
            <pc:docMk/>
            <pc:sldMk cId="2033622635" sldId="1942"/>
            <ac:spMk id="22" creationId="{372BF455-B30B-4C93-A476-99E285AC405E}"/>
          </ac:spMkLst>
        </pc:spChg>
        <pc:spChg chg="add mod">
          <ac:chgData name="Constantin Kichinsky" userId="0a6384347ba6d1cc" providerId="LiveId" clId="{46ACF252-452D-482C-B408-B62817902B40}" dt="2019-06-26T22:05:14.991" v="215" actId="20577"/>
          <ac:spMkLst>
            <pc:docMk/>
            <pc:sldMk cId="2033622635" sldId="1942"/>
            <ac:spMk id="24" creationId="{DD9FD745-6A7C-4CA3-B1D8-BB1533105007}"/>
          </ac:spMkLst>
        </pc:spChg>
        <pc:spChg chg="add mod">
          <ac:chgData name="Constantin Kichinsky" userId="0a6384347ba6d1cc" providerId="LiveId" clId="{46ACF252-452D-482C-B408-B62817902B40}" dt="2019-06-26T22:05:09.668" v="203" actId="571"/>
          <ac:spMkLst>
            <pc:docMk/>
            <pc:sldMk cId="2033622635" sldId="1942"/>
            <ac:spMk id="25" creationId="{A71B534E-2EAB-4B7E-93E6-EEAFA733B047}"/>
          </ac:spMkLst>
        </pc:spChg>
        <pc:spChg chg="add mod">
          <ac:chgData name="Constantin Kichinsky" userId="0a6384347ba6d1cc" providerId="LiveId" clId="{46ACF252-452D-482C-B408-B62817902B40}" dt="2019-06-26T22:12:12.735" v="674" actId="1076"/>
          <ac:spMkLst>
            <pc:docMk/>
            <pc:sldMk cId="2033622635" sldId="1942"/>
            <ac:spMk id="28" creationId="{C9064051-EFE6-40A6-80D0-2EFDB91EF798}"/>
          </ac:spMkLst>
        </pc:spChg>
        <pc:spChg chg="add del mod">
          <ac:chgData name="Constantin Kichinsky" userId="0a6384347ba6d1cc" providerId="LiveId" clId="{46ACF252-452D-482C-B408-B62817902B40}" dt="2019-06-26T22:17:25.457" v="1310" actId="33524"/>
          <ac:spMkLst>
            <pc:docMk/>
            <pc:sldMk cId="2033622635" sldId="1942"/>
            <ac:spMk id="39" creationId="{68B4BF53-677E-4FF6-99E7-02D9B5198D9C}"/>
          </ac:spMkLst>
        </pc:spChg>
        <pc:spChg chg="add del">
          <ac:chgData name="Constantin Kichinsky" userId="0a6384347ba6d1cc" providerId="LiveId" clId="{46ACF252-452D-482C-B408-B62817902B40}" dt="2019-06-26T22:02:34.018" v="58" actId="478"/>
          <ac:spMkLst>
            <pc:docMk/>
            <pc:sldMk cId="2033622635" sldId="1942"/>
            <ac:spMk id="42" creationId="{09836D2E-0155-4ECB-B0D0-6F5DF85FE8C9}"/>
          </ac:spMkLst>
        </pc:spChg>
        <pc:spChg chg="add del">
          <ac:chgData name="Constantin Kichinsky" userId="0a6384347ba6d1cc" providerId="LiveId" clId="{46ACF252-452D-482C-B408-B62817902B40}" dt="2019-06-26T22:05:20.926" v="216" actId="478"/>
          <ac:spMkLst>
            <pc:docMk/>
            <pc:sldMk cId="2033622635" sldId="1942"/>
            <ac:spMk id="54" creationId="{4EF4DEEB-2662-444C-8368-444442852EEA}"/>
          </ac:spMkLst>
        </pc:spChg>
        <pc:spChg chg="add del">
          <ac:chgData name="Constantin Kichinsky" userId="0a6384347ba6d1cc" providerId="LiveId" clId="{46ACF252-452D-482C-B408-B62817902B40}" dt="2019-06-26T22:02:34.018" v="58" actId="478"/>
          <ac:spMkLst>
            <pc:docMk/>
            <pc:sldMk cId="2033622635" sldId="1942"/>
            <ac:spMk id="64" creationId="{D81DEB7C-8AA7-458D-B194-0C3723CBA475}"/>
          </ac:spMkLst>
        </pc:spChg>
        <pc:picChg chg="add mod">
          <ac:chgData name="Constantin Kichinsky" userId="0a6384347ba6d1cc" providerId="LiveId" clId="{46ACF252-452D-482C-B408-B62817902B40}" dt="2019-06-26T22:03:33.561" v="64" actId="1076"/>
          <ac:picMkLst>
            <pc:docMk/>
            <pc:sldMk cId="2033622635" sldId="1942"/>
            <ac:picMk id="6" creationId="{4A2A76C9-AD99-4ACD-9785-BC896A49312C}"/>
          </ac:picMkLst>
        </pc:picChg>
        <pc:picChg chg="add del mod">
          <ac:chgData name="Constantin Kichinsky" userId="0a6384347ba6d1cc" providerId="LiveId" clId="{46ACF252-452D-482C-B408-B62817902B40}" dt="2019-06-26T22:07:55.742" v="271" actId="478"/>
          <ac:picMkLst>
            <pc:docMk/>
            <pc:sldMk cId="2033622635" sldId="1942"/>
            <ac:picMk id="9" creationId="{07F0F2AD-C5C9-4C91-B65F-621681BF4B4E}"/>
          </ac:picMkLst>
        </pc:picChg>
        <pc:picChg chg="add mod">
          <ac:chgData name="Constantin Kichinsky" userId="0a6384347ba6d1cc" providerId="LiveId" clId="{46ACF252-452D-482C-B408-B62817902B40}" dt="2019-06-26T22:08:01.416" v="272" actId="1076"/>
          <ac:picMkLst>
            <pc:docMk/>
            <pc:sldMk cId="2033622635" sldId="1942"/>
            <ac:picMk id="11" creationId="{4141E777-8BD0-4DF0-891C-1D45331516EF}"/>
          </ac:picMkLst>
        </pc:picChg>
        <pc:picChg chg="add mod">
          <ac:chgData name="Constantin Kichinsky" userId="0a6384347ba6d1cc" providerId="LiveId" clId="{46ACF252-452D-482C-B408-B62817902B40}" dt="2019-06-26T22:08:06.739" v="274" actId="1076"/>
          <ac:picMkLst>
            <pc:docMk/>
            <pc:sldMk cId="2033622635" sldId="1942"/>
            <ac:picMk id="23" creationId="{415313E5-54BA-4924-9D63-6BBF48E2338C}"/>
          </ac:picMkLst>
        </pc:picChg>
        <pc:picChg chg="add del mod">
          <ac:chgData name="Constantin Kichinsky" userId="0a6384347ba6d1cc" providerId="LiveId" clId="{46ACF252-452D-482C-B408-B62817902B40}" dt="2019-06-26T22:08:16.190" v="275" actId="478"/>
          <ac:picMkLst>
            <pc:docMk/>
            <pc:sldMk cId="2033622635" sldId="1942"/>
            <ac:picMk id="29" creationId="{201C95A6-C357-4470-8D17-79C0DB6BE97C}"/>
          </ac:picMkLst>
        </pc:picChg>
        <pc:picChg chg="add del mod">
          <ac:chgData name="Constantin Kichinsky" userId="0a6384347ba6d1cc" providerId="LiveId" clId="{46ACF252-452D-482C-B408-B62817902B40}" dt="2019-06-26T22:08:16.190" v="275" actId="478"/>
          <ac:picMkLst>
            <pc:docMk/>
            <pc:sldMk cId="2033622635" sldId="1942"/>
            <ac:picMk id="30" creationId="{80FA1052-65D9-49D2-A2D4-9E42B31610FD}"/>
          </ac:picMkLst>
        </pc:picChg>
        <pc:picChg chg="add del mod">
          <ac:chgData name="Constantin Kichinsky" userId="0a6384347ba6d1cc" providerId="LiveId" clId="{46ACF252-452D-482C-B408-B62817902B40}" dt="2019-06-26T22:08:16.190" v="275" actId="478"/>
          <ac:picMkLst>
            <pc:docMk/>
            <pc:sldMk cId="2033622635" sldId="1942"/>
            <ac:picMk id="31" creationId="{72E5AE6F-2384-4D41-B8CB-62F419D8192D}"/>
          </ac:picMkLst>
        </pc:picChg>
        <pc:picChg chg="add del mod">
          <ac:chgData name="Constantin Kichinsky" userId="0a6384347ba6d1cc" providerId="LiveId" clId="{46ACF252-452D-482C-B408-B62817902B40}" dt="2019-06-26T22:08:16.190" v="275" actId="478"/>
          <ac:picMkLst>
            <pc:docMk/>
            <pc:sldMk cId="2033622635" sldId="1942"/>
            <ac:picMk id="32" creationId="{EF84B310-65B6-49DF-A344-3602AED13681}"/>
          </ac:picMkLst>
        </pc:picChg>
        <pc:picChg chg="add">
          <ac:chgData name="Constantin Kichinsky" userId="0a6384347ba6d1cc" providerId="LiveId" clId="{46ACF252-452D-482C-B408-B62817902B40}" dt="2019-06-26T22:19:04.628" v="1348"/>
          <ac:picMkLst>
            <pc:docMk/>
            <pc:sldMk cId="2033622635" sldId="1942"/>
            <ac:picMk id="45" creationId="{73FE373A-6B14-4394-90F2-828AF9B4F54E}"/>
          </ac:picMkLst>
        </pc:picChg>
        <pc:picChg chg="del">
          <ac:chgData name="Constantin Kichinsky" userId="0a6384347ba6d1cc" providerId="LiveId" clId="{46ACF252-452D-482C-B408-B62817902B40}" dt="2019-06-26T22:02:42.187" v="59" actId="478"/>
          <ac:picMkLst>
            <pc:docMk/>
            <pc:sldMk cId="2033622635" sldId="1942"/>
            <ac:picMk id="69" creationId="{4A2B96BC-31DB-4CE4-9212-4A162A05EC1E}"/>
          </ac:picMkLst>
        </pc:picChg>
        <pc:cxnChg chg="add mod">
          <ac:chgData name="Constantin Kichinsky" userId="0a6384347ba6d1cc" providerId="LiveId" clId="{46ACF252-452D-482C-B408-B62817902B40}" dt="2019-06-26T22:08:24.287" v="277" actId="108"/>
          <ac:cxnSpMkLst>
            <pc:docMk/>
            <pc:sldMk cId="2033622635" sldId="1942"/>
            <ac:cxnSpMk id="13" creationId="{F433568B-6792-48A1-ACAC-58CEAC40C5CD}"/>
          </ac:cxnSpMkLst>
        </pc:cxnChg>
        <pc:cxnChg chg="mod">
          <ac:chgData name="Constantin Kichinsky" userId="0a6384347ba6d1cc" providerId="LiveId" clId="{46ACF252-452D-482C-B408-B62817902B40}" dt="2019-06-26T22:12:39.062" v="683" actId="14100"/>
          <ac:cxnSpMkLst>
            <pc:docMk/>
            <pc:sldMk cId="2033622635" sldId="1942"/>
            <ac:cxnSpMk id="14" creationId="{E7125245-1071-4489-8A6B-684E4413496E}"/>
          </ac:cxnSpMkLst>
        </pc:cxnChg>
        <pc:cxnChg chg="add mod">
          <ac:chgData name="Constantin Kichinsky" userId="0a6384347ba6d1cc" providerId="LiveId" clId="{46ACF252-452D-482C-B408-B62817902B40}" dt="2019-06-26T22:12:12.735" v="674" actId="1076"/>
          <ac:cxnSpMkLst>
            <pc:docMk/>
            <pc:sldMk cId="2033622635" sldId="1942"/>
            <ac:cxnSpMk id="26" creationId="{859E42C8-64D1-4B8C-A2F3-9A1603A565C3}"/>
          </ac:cxnSpMkLst>
        </pc:cxnChg>
        <pc:cxnChg chg="add mod">
          <ac:chgData name="Constantin Kichinsky" userId="0a6384347ba6d1cc" providerId="LiveId" clId="{46ACF252-452D-482C-B408-B62817902B40}" dt="2019-06-26T22:08:26.350" v="278" actId="571"/>
          <ac:cxnSpMkLst>
            <pc:docMk/>
            <pc:sldMk cId="2033622635" sldId="1942"/>
            <ac:cxnSpMk id="35" creationId="{F3C82878-E1F3-4DE7-A35D-540DE838BF77}"/>
          </ac:cxnSpMkLst>
        </pc:cxnChg>
        <pc:cxnChg chg="add mod">
          <ac:chgData name="Constantin Kichinsky" userId="0a6384347ba6d1cc" providerId="LiveId" clId="{46ACF252-452D-482C-B408-B62817902B40}" dt="2019-06-26T22:08:28.795" v="279" actId="571"/>
          <ac:cxnSpMkLst>
            <pc:docMk/>
            <pc:sldMk cId="2033622635" sldId="1942"/>
            <ac:cxnSpMk id="36" creationId="{53A4367D-96E5-4234-9F8F-3CAB6A763CF7}"/>
          </ac:cxnSpMkLst>
        </pc:cxnChg>
        <pc:cxnChg chg="add mod">
          <ac:chgData name="Constantin Kichinsky" userId="0a6384347ba6d1cc" providerId="LiveId" clId="{46ACF252-452D-482C-B408-B62817902B40}" dt="2019-06-26T22:08:31.811" v="280" actId="571"/>
          <ac:cxnSpMkLst>
            <pc:docMk/>
            <pc:sldMk cId="2033622635" sldId="1942"/>
            <ac:cxnSpMk id="37" creationId="{6DBA1CCE-72A7-401D-94C5-ED7521913935}"/>
          </ac:cxnSpMkLst>
        </pc:cxnChg>
        <pc:cxnChg chg="add del">
          <ac:chgData name="Constantin Kichinsky" userId="0a6384347ba6d1cc" providerId="LiveId" clId="{46ACF252-452D-482C-B408-B62817902B40}" dt="2019-06-26T22:02:34.018" v="58" actId="478"/>
          <ac:cxnSpMkLst>
            <pc:docMk/>
            <pc:sldMk cId="2033622635" sldId="1942"/>
            <ac:cxnSpMk id="55" creationId="{F95A4D12-43B4-426E-A114-AF738C71B5A4}"/>
          </ac:cxnSpMkLst>
        </pc:cxnChg>
      </pc:sldChg>
      <pc:sldChg chg="addSp delSp modSp add del">
        <pc:chgData name="Constantin Kichinsky" userId="0a6384347ba6d1cc" providerId="LiveId" clId="{46ACF252-452D-482C-B408-B62817902B40}" dt="2019-06-26T22:21:57.268" v="1349" actId="47"/>
        <pc:sldMkLst>
          <pc:docMk/>
          <pc:sldMk cId="1524584123" sldId="1943"/>
        </pc:sldMkLst>
        <pc:spChg chg="mod">
          <ac:chgData name="Constantin Kichinsky" userId="0a6384347ba6d1cc" providerId="LiveId" clId="{46ACF252-452D-482C-B408-B62817902B40}" dt="2019-06-26T22:13:10.652" v="733" actId="20577"/>
          <ac:spMkLst>
            <pc:docMk/>
            <pc:sldMk cId="1524584123" sldId="1943"/>
            <ac:spMk id="3" creationId="{40363084-DAB5-43CF-BE21-E166D9970996}"/>
          </ac:spMkLst>
        </pc:spChg>
        <pc:spChg chg="mod">
          <ac:chgData name="Constantin Kichinsky" userId="0a6384347ba6d1cc" providerId="LiveId" clId="{46ACF252-452D-482C-B408-B62817902B40}" dt="2019-06-26T22:14:08.712" v="895" actId="14100"/>
          <ac:spMkLst>
            <pc:docMk/>
            <pc:sldMk cId="1524584123" sldId="1943"/>
            <ac:spMk id="16" creationId="{08E4A40F-9673-4919-9D8C-D7E4159D7D00}"/>
          </ac:spMkLst>
        </pc:spChg>
        <pc:spChg chg="mod">
          <ac:chgData name="Constantin Kichinsky" userId="0a6384347ba6d1cc" providerId="LiveId" clId="{46ACF252-452D-482C-B408-B62817902B40}" dt="2019-06-26T22:16:36.226" v="1253" actId="20577"/>
          <ac:spMkLst>
            <pc:docMk/>
            <pc:sldMk cId="1524584123" sldId="1943"/>
            <ac:spMk id="28" creationId="{C9064051-EFE6-40A6-80D0-2EFDB91EF798}"/>
          </ac:spMkLst>
        </pc:spChg>
        <pc:spChg chg="mod">
          <ac:chgData name="Constantin Kichinsky" userId="0a6384347ba6d1cc" providerId="LiveId" clId="{46ACF252-452D-482C-B408-B62817902B40}" dt="2019-06-26T22:17:32.474" v="1330" actId="20577"/>
          <ac:spMkLst>
            <pc:docMk/>
            <pc:sldMk cId="1524584123" sldId="1943"/>
            <ac:spMk id="39" creationId="{68B4BF53-677E-4FF6-99E7-02D9B5198D9C}"/>
          </ac:spMkLst>
        </pc:spChg>
        <pc:picChg chg="add del mod">
          <ac:chgData name="Constantin Kichinsky" userId="0a6384347ba6d1cc" providerId="LiveId" clId="{46ACF252-452D-482C-B408-B62817902B40}" dt="2019-06-26T22:18:09.406" v="1332" actId="478"/>
          <ac:picMkLst>
            <pc:docMk/>
            <pc:sldMk cId="1524584123" sldId="1943"/>
            <ac:picMk id="5" creationId="{F2D9DBCC-5CF8-4B01-A70E-07585F559EFC}"/>
          </ac:picMkLst>
        </pc:picChg>
        <pc:picChg chg="add del mod">
          <ac:chgData name="Constantin Kichinsky" userId="0a6384347ba6d1cc" providerId="LiveId" clId="{46ACF252-452D-482C-B408-B62817902B40}" dt="2019-06-26T22:18:22.658" v="1335" actId="478"/>
          <ac:picMkLst>
            <pc:docMk/>
            <pc:sldMk cId="1524584123" sldId="1943"/>
            <ac:picMk id="8" creationId="{1FA0AC9F-0186-40E6-9028-DA0B57E0C6DD}"/>
          </ac:picMkLst>
        </pc:picChg>
        <pc:picChg chg="add del mod">
          <ac:chgData name="Constantin Kichinsky" userId="0a6384347ba6d1cc" providerId="LiveId" clId="{46ACF252-452D-482C-B408-B62817902B40}" dt="2019-06-26T22:19:02.870" v="1347" actId="21"/>
          <ac:picMkLst>
            <pc:docMk/>
            <pc:sldMk cId="1524584123" sldId="1943"/>
            <ac:picMk id="10" creationId="{DADD2021-13DB-416F-87BC-DB3C00B8F960}"/>
          </ac:picMkLst>
        </pc:picChg>
        <pc:picChg chg="add mod">
          <ac:chgData name="Constantin Kichinsky" userId="0a6384347ba6d1cc" providerId="LiveId" clId="{46ACF252-452D-482C-B408-B62817902B40}" dt="2019-06-26T22:18:44.266" v="1340" actId="1076"/>
          <ac:picMkLst>
            <pc:docMk/>
            <pc:sldMk cId="1524584123" sldId="1943"/>
            <ac:picMk id="15" creationId="{B23C1747-FB4A-4325-A58A-4D9EB0986AFE}"/>
          </ac:picMkLst>
        </pc:picChg>
      </pc:sldChg>
      <pc:sldChg chg="add del">
        <pc:chgData name="Constantin Kichinsky" userId="0a6384347ba6d1cc" providerId="LiveId" clId="{46ACF252-452D-482C-B408-B62817902B40}" dt="2019-06-26T22:01:54.595" v="9" actId="47"/>
        <pc:sldMkLst>
          <pc:docMk/>
          <pc:sldMk cId="2865969479" sldId="1943"/>
        </pc:sldMkLst>
      </pc:sldChg>
      <pc:sldMasterChg chg="addSldLayout delSldLayout">
        <pc:chgData name="Constantin Kichinsky" userId="0a6384347ba6d1cc" providerId="LiveId" clId="{46ACF252-452D-482C-B408-B62817902B40}" dt="2019-06-26T22:01:41.890" v="4" actId="47"/>
        <pc:sldMasterMkLst>
          <pc:docMk/>
          <pc:sldMasterMk cId="2097417778" sldId="2147483648"/>
        </pc:sldMasterMkLst>
        <pc:sldLayoutChg chg="add del">
          <pc:chgData name="Constantin Kichinsky" userId="0a6384347ba6d1cc" providerId="LiveId" clId="{46ACF252-452D-482C-B408-B62817902B40}" dt="2019-06-26T22:01:41.890" v="4" actId="47"/>
          <pc:sldLayoutMkLst>
            <pc:docMk/>
            <pc:sldMasterMk cId="2097417778" sldId="2147483648"/>
            <pc:sldLayoutMk cId="2901304368" sldId="2147483660"/>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262C-9BB6-4284-B9FC-22457694C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85DB911D-48ED-40FA-92C5-ED12D2EBB1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EE8DCAE3-A177-4308-946E-F7876FE4393C}"/>
              </a:ext>
            </a:extLst>
          </p:cNvPr>
          <p:cNvSpPr>
            <a:spLocks noGrp="1"/>
          </p:cNvSpPr>
          <p:nvPr>
            <p:ph type="dt" sz="half" idx="10"/>
          </p:nvPr>
        </p:nvSpPr>
        <p:spPr/>
        <p:txBody>
          <a:bodyPr/>
          <a:lstStyle/>
          <a:p>
            <a:fld id="{6044E505-E3F0-4546-A866-01DA7920703E}" type="datetimeFigureOut">
              <a:rPr lang="ru-RU" smtClean="0"/>
              <a:t>27.06.2019</a:t>
            </a:fld>
            <a:endParaRPr lang="ru-RU"/>
          </a:p>
        </p:txBody>
      </p:sp>
      <p:sp>
        <p:nvSpPr>
          <p:cNvPr id="5" name="Footer Placeholder 4">
            <a:extLst>
              <a:ext uri="{FF2B5EF4-FFF2-40B4-BE49-F238E27FC236}">
                <a16:creationId xmlns:a16="http://schemas.microsoft.com/office/drawing/2014/main" id="{B8E73323-EE27-4DC4-A218-6A5977130FD1}"/>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B1477695-7264-432A-AEDA-BEA59792C9CB}"/>
              </a:ext>
            </a:extLst>
          </p:cNvPr>
          <p:cNvSpPr>
            <a:spLocks noGrp="1"/>
          </p:cNvSpPr>
          <p:nvPr>
            <p:ph type="sldNum" sz="quarter" idx="12"/>
          </p:nvPr>
        </p:nvSpPr>
        <p:spPr/>
        <p:txBody>
          <a:bodyPr/>
          <a:lstStyle/>
          <a:p>
            <a:fld id="{21C8C99B-35EF-48B6-96EB-0D3B527601E8}" type="slidenum">
              <a:rPr lang="ru-RU" smtClean="0"/>
              <a:t>‹#›</a:t>
            </a:fld>
            <a:endParaRPr lang="ru-RU"/>
          </a:p>
        </p:txBody>
      </p:sp>
    </p:spTree>
    <p:extLst>
      <p:ext uri="{BB962C8B-B14F-4D97-AF65-F5344CB8AC3E}">
        <p14:creationId xmlns:p14="http://schemas.microsoft.com/office/powerpoint/2010/main" val="3283546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8628F-291B-4249-BA6B-43A191BA952E}"/>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06A325B9-CFF1-4610-B097-8DAF3ACF03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24D35F30-A739-45FE-B5EB-0BCDC31D0FF9}"/>
              </a:ext>
            </a:extLst>
          </p:cNvPr>
          <p:cNvSpPr>
            <a:spLocks noGrp="1"/>
          </p:cNvSpPr>
          <p:nvPr>
            <p:ph type="dt" sz="half" idx="10"/>
          </p:nvPr>
        </p:nvSpPr>
        <p:spPr/>
        <p:txBody>
          <a:bodyPr/>
          <a:lstStyle/>
          <a:p>
            <a:fld id="{6044E505-E3F0-4546-A866-01DA7920703E}" type="datetimeFigureOut">
              <a:rPr lang="ru-RU" smtClean="0"/>
              <a:t>27.06.2019</a:t>
            </a:fld>
            <a:endParaRPr lang="ru-RU"/>
          </a:p>
        </p:txBody>
      </p:sp>
      <p:sp>
        <p:nvSpPr>
          <p:cNvPr id="5" name="Footer Placeholder 4">
            <a:extLst>
              <a:ext uri="{FF2B5EF4-FFF2-40B4-BE49-F238E27FC236}">
                <a16:creationId xmlns:a16="http://schemas.microsoft.com/office/drawing/2014/main" id="{F6FE1013-263D-486A-A3CA-5946F2793BAF}"/>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5FFFBE2C-F967-4EC0-97D3-64E880032496}"/>
              </a:ext>
            </a:extLst>
          </p:cNvPr>
          <p:cNvSpPr>
            <a:spLocks noGrp="1"/>
          </p:cNvSpPr>
          <p:nvPr>
            <p:ph type="sldNum" sz="quarter" idx="12"/>
          </p:nvPr>
        </p:nvSpPr>
        <p:spPr/>
        <p:txBody>
          <a:bodyPr/>
          <a:lstStyle/>
          <a:p>
            <a:fld id="{21C8C99B-35EF-48B6-96EB-0D3B527601E8}" type="slidenum">
              <a:rPr lang="ru-RU" smtClean="0"/>
              <a:t>‹#›</a:t>
            </a:fld>
            <a:endParaRPr lang="ru-RU"/>
          </a:p>
        </p:txBody>
      </p:sp>
    </p:spTree>
    <p:extLst>
      <p:ext uri="{BB962C8B-B14F-4D97-AF65-F5344CB8AC3E}">
        <p14:creationId xmlns:p14="http://schemas.microsoft.com/office/powerpoint/2010/main" val="1927933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3B1C78-656E-42E6-90C3-52FBED62BB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B9945025-D63F-423E-B435-71D750D2CB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C378E53E-5390-4A51-86DF-512DDE15D38C}"/>
              </a:ext>
            </a:extLst>
          </p:cNvPr>
          <p:cNvSpPr>
            <a:spLocks noGrp="1"/>
          </p:cNvSpPr>
          <p:nvPr>
            <p:ph type="dt" sz="half" idx="10"/>
          </p:nvPr>
        </p:nvSpPr>
        <p:spPr/>
        <p:txBody>
          <a:bodyPr/>
          <a:lstStyle/>
          <a:p>
            <a:fld id="{6044E505-E3F0-4546-A866-01DA7920703E}" type="datetimeFigureOut">
              <a:rPr lang="ru-RU" smtClean="0"/>
              <a:t>27.06.2019</a:t>
            </a:fld>
            <a:endParaRPr lang="ru-RU"/>
          </a:p>
        </p:txBody>
      </p:sp>
      <p:sp>
        <p:nvSpPr>
          <p:cNvPr id="5" name="Footer Placeholder 4">
            <a:extLst>
              <a:ext uri="{FF2B5EF4-FFF2-40B4-BE49-F238E27FC236}">
                <a16:creationId xmlns:a16="http://schemas.microsoft.com/office/drawing/2014/main" id="{C068922A-2F55-4730-8478-DF6B0B26641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9D94D7E4-FAFA-4C9C-8789-E10E2DEB3240}"/>
              </a:ext>
            </a:extLst>
          </p:cNvPr>
          <p:cNvSpPr>
            <a:spLocks noGrp="1"/>
          </p:cNvSpPr>
          <p:nvPr>
            <p:ph type="sldNum" sz="quarter" idx="12"/>
          </p:nvPr>
        </p:nvSpPr>
        <p:spPr/>
        <p:txBody>
          <a:bodyPr/>
          <a:lstStyle/>
          <a:p>
            <a:fld id="{21C8C99B-35EF-48B6-96EB-0D3B527601E8}" type="slidenum">
              <a:rPr lang="ru-RU" smtClean="0"/>
              <a:t>‹#›</a:t>
            </a:fld>
            <a:endParaRPr lang="ru-RU"/>
          </a:p>
        </p:txBody>
      </p:sp>
    </p:spTree>
    <p:extLst>
      <p:ext uri="{BB962C8B-B14F-4D97-AF65-F5344CB8AC3E}">
        <p14:creationId xmlns:p14="http://schemas.microsoft.com/office/powerpoint/2010/main" val="794737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130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7F08F-87DE-4703-BD3C-865668C2AD9D}"/>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ED842892-231A-4C03-A71E-253B8417E0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5682B2A6-C297-4BB8-BE80-2343526CE245}"/>
              </a:ext>
            </a:extLst>
          </p:cNvPr>
          <p:cNvSpPr>
            <a:spLocks noGrp="1"/>
          </p:cNvSpPr>
          <p:nvPr>
            <p:ph type="dt" sz="half" idx="10"/>
          </p:nvPr>
        </p:nvSpPr>
        <p:spPr/>
        <p:txBody>
          <a:bodyPr/>
          <a:lstStyle/>
          <a:p>
            <a:fld id="{6044E505-E3F0-4546-A866-01DA7920703E}" type="datetimeFigureOut">
              <a:rPr lang="ru-RU" smtClean="0"/>
              <a:t>27.06.2019</a:t>
            </a:fld>
            <a:endParaRPr lang="ru-RU"/>
          </a:p>
        </p:txBody>
      </p:sp>
      <p:sp>
        <p:nvSpPr>
          <p:cNvPr id="5" name="Footer Placeholder 4">
            <a:extLst>
              <a:ext uri="{FF2B5EF4-FFF2-40B4-BE49-F238E27FC236}">
                <a16:creationId xmlns:a16="http://schemas.microsoft.com/office/drawing/2014/main" id="{8F279B10-F836-4A11-B10E-980A7589ECD8}"/>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9D624DDC-557E-4657-B015-DB1767601FA8}"/>
              </a:ext>
            </a:extLst>
          </p:cNvPr>
          <p:cNvSpPr>
            <a:spLocks noGrp="1"/>
          </p:cNvSpPr>
          <p:nvPr>
            <p:ph type="sldNum" sz="quarter" idx="12"/>
          </p:nvPr>
        </p:nvSpPr>
        <p:spPr/>
        <p:txBody>
          <a:bodyPr/>
          <a:lstStyle/>
          <a:p>
            <a:fld id="{21C8C99B-35EF-48B6-96EB-0D3B527601E8}" type="slidenum">
              <a:rPr lang="ru-RU" smtClean="0"/>
              <a:t>‹#›</a:t>
            </a:fld>
            <a:endParaRPr lang="ru-RU"/>
          </a:p>
        </p:txBody>
      </p:sp>
    </p:spTree>
    <p:extLst>
      <p:ext uri="{BB962C8B-B14F-4D97-AF65-F5344CB8AC3E}">
        <p14:creationId xmlns:p14="http://schemas.microsoft.com/office/powerpoint/2010/main" val="1423875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D753F-DEF8-40DB-A603-0D0F2FCA60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A84986B5-94B0-4DFE-ABF9-AF4972CD8F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549F90-C38E-4CDE-BEB8-479C8552DC08}"/>
              </a:ext>
            </a:extLst>
          </p:cNvPr>
          <p:cNvSpPr>
            <a:spLocks noGrp="1"/>
          </p:cNvSpPr>
          <p:nvPr>
            <p:ph type="dt" sz="half" idx="10"/>
          </p:nvPr>
        </p:nvSpPr>
        <p:spPr/>
        <p:txBody>
          <a:bodyPr/>
          <a:lstStyle/>
          <a:p>
            <a:fld id="{6044E505-E3F0-4546-A866-01DA7920703E}" type="datetimeFigureOut">
              <a:rPr lang="ru-RU" smtClean="0"/>
              <a:t>27.06.2019</a:t>
            </a:fld>
            <a:endParaRPr lang="ru-RU"/>
          </a:p>
        </p:txBody>
      </p:sp>
      <p:sp>
        <p:nvSpPr>
          <p:cNvPr id="5" name="Footer Placeholder 4">
            <a:extLst>
              <a:ext uri="{FF2B5EF4-FFF2-40B4-BE49-F238E27FC236}">
                <a16:creationId xmlns:a16="http://schemas.microsoft.com/office/drawing/2014/main" id="{35F9DCA5-F238-42C7-BD46-C0FC5100E723}"/>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0FD72F0E-0387-406A-939D-5A9C55025D22}"/>
              </a:ext>
            </a:extLst>
          </p:cNvPr>
          <p:cNvSpPr>
            <a:spLocks noGrp="1"/>
          </p:cNvSpPr>
          <p:nvPr>
            <p:ph type="sldNum" sz="quarter" idx="12"/>
          </p:nvPr>
        </p:nvSpPr>
        <p:spPr/>
        <p:txBody>
          <a:bodyPr/>
          <a:lstStyle/>
          <a:p>
            <a:fld id="{21C8C99B-35EF-48B6-96EB-0D3B527601E8}" type="slidenum">
              <a:rPr lang="ru-RU" smtClean="0"/>
              <a:t>‹#›</a:t>
            </a:fld>
            <a:endParaRPr lang="ru-RU"/>
          </a:p>
        </p:txBody>
      </p:sp>
    </p:spTree>
    <p:extLst>
      <p:ext uri="{BB962C8B-B14F-4D97-AF65-F5344CB8AC3E}">
        <p14:creationId xmlns:p14="http://schemas.microsoft.com/office/powerpoint/2010/main" val="773029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304-60D3-4FD9-A3F2-528D5A1DABC0}"/>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5E157F09-DE68-41C7-8590-5F5DCFD341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1BF2EA16-7C71-4C0F-8A2E-70B5EFE391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D8478BB0-4CC4-41EB-BE4B-F7B312ED2D81}"/>
              </a:ext>
            </a:extLst>
          </p:cNvPr>
          <p:cNvSpPr>
            <a:spLocks noGrp="1"/>
          </p:cNvSpPr>
          <p:nvPr>
            <p:ph type="dt" sz="half" idx="10"/>
          </p:nvPr>
        </p:nvSpPr>
        <p:spPr/>
        <p:txBody>
          <a:bodyPr/>
          <a:lstStyle/>
          <a:p>
            <a:fld id="{6044E505-E3F0-4546-A866-01DA7920703E}" type="datetimeFigureOut">
              <a:rPr lang="ru-RU" smtClean="0"/>
              <a:t>27.06.2019</a:t>
            </a:fld>
            <a:endParaRPr lang="ru-RU"/>
          </a:p>
        </p:txBody>
      </p:sp>
      <p:sp>
        <p:nvSpPr>
          <p:cNvPr id="6" name="Footer Placeholder 5">
            <a:extLst>
              <a:ext uri="{FF2B5EF4-FFF2-40B4-BE49-F238E27FC236}">
                <a16:creationId xmlns:a16="http://schemas.microsoft.com/office/drawing/2014/main" id="{2F82B04F-EA07-4B85-9985-1866D11249AB}"/>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B90D7EEA-C40C-4269-82CB-65067735C8FE}"/>
              </a:ext>
            </a:extLst>
          </p:cNvPr>
          <p:cNvSpPr>
            <a:spLocks noGrp="1"/>
          </p:cNvSpPr>
          <p:nvPr>
            <p:ph type="sldNum" sz="quarter" idx="12"/>
          </p:nvPr>
        </p:nvSpPr>
        <p:spPr/>
        <p:txBody>
          <a:bodyPr/>
          <a:lstStyle/>
          <a:p>
            <a:fld id="{21C8C99B-35EF-48B6-96EB-0D3B527601E8}" type="slidenum">
              <a:rPr lang="ru-RU" smtClean="0"/>
              <a:t>‹#›</a:t>
            </a:fld>
            <a:endParaRPr lang="ru-RU"/>
          </a:p>
        </p:txBody>
      </p:sp>
    </p:spTree>
    <p:extLst>
      <p:ext uri="{BB962C8B-B14F-4D97-AF65-F5344CB8AC3E}">
        <p14:creationId xmlns:p14="http://schemas.microsoft.com/office/powerpoint/2010/main" val="1958785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B7CA4-4741-4DB6-9854-20A58901B985}"/>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FB3ED9E1-A9E4-4F26-B497-722D4A9560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5A019C-87DA-4840-AB5C-707AE7AC78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A73D7E47-E92E-4F9A-9ED6-B7F2F68E6E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B406EF-AE39-4921-9134-12AE006633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B2FE45A3-AC86-41A4-B01F-DF4E1E984E3D}"/>
              </a:ext>
            </a:extLst>
          </p:cNvPr>
          <p:cNvSpPr>
            <a:spLocks noGrp="1"/>
          </p:cNvSpPr>
          <p:nvPr>
            <p:ph type="dt" sz="half" idx="10"/>
          </p:nvPr>
        </p:nvSpPr>
        <p:spPr/>
        <p:txBody>
          <a:bodyPr/>
          <a:lstStyle/>
          <a:p>
            <a:fld id="{6044E505-E3F0-4546-A866-01DA7920703E}" type="datetimeFigureOut">
              <a:rPr lang="ru-RU" smtClean="0"/>
              <a:t>27.06.2019</a:t>
            </a:fld>
            <a:endParaRPr lang="ru-RU"/>
          </a:p>
        </p:txBody>
      </p:sp>
      <p:sp>
        <p:nvSpPr>
          <p:cNvPr id="8" name="Footer Placeholder 7">
            <a:extLst>
              <a:ext uri="{FF2B5EF4-FFF2-40B4-BE49-F238E27FC236}">
                <a16:creationId xmlns:a16="http://schemas.microsoft.com/office/drawing/2014/main" id="{7FDAE574-45DD-4862-BFFE-084631C17598}"/>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E525A021-71AD-421A-A1B1-D2813D1A08E4}"/>
              </a:ext>
            </a:extLst>
          </p:cNvPr>
          <p:cNvSpPr>
            <a:spLocks noGrp="1"/>
          </p:cNvSpPr>
          <p:nvPr>
            <p:ph type="sldNum" sz="quarter" idx="12"/>
          </p:nvPr>
        </p:nvSpPr>
        <p:spPr/>
        <p:txBody>
          <a:bodyPr/>
          <a:lstStyle/>
          <a:p>
            <a:fld id="{21C8C99B-35EF-48B6-96EB-0D3B527601E8}" type="slidenum">
              <a:rPr lang="ru-RU" smtClean="0"/>
              <a:t>‹#›</a:t>
            </a:fld>
            <a:endParaRPr lang="ru-RU"/>
          </a:p>
        </p:txBody>
      </p:sp>
    </p:spTree>
    <p:extLst>
      <p:ext uri="{BB962C8B-B14F-4D97-AF65-F5344CB8AC3E}">
        <p14:creationId xmlns:p14="http://schemas.microsoft.com/office/powerpoint/2010/main" val="3234407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F86F-2D50-40BA-A269-62CFB90C07F2}"/>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83BDA318-AC4A-4BA1-887B-648C967948D7}"/>
              </a:ext>
            </a:extLst>
          </p:cNvPr>
          <p:cNvSpPr>
            <a:spLocks noGrp="1"/>
          </p:cNvSpPr>
          <p:nvPr>
            <p:ph type="dt" sz="half" idx="10"/>
          </p:nvPr>
        </p:nvSpPr>
        <p:spPr/>
        <p:txBody>
          <a:bodyPr/>
          <a:lstStyle/>
          <a:p>
            <a:fld id="{6044E505-E3F0-4546-A866-01DA7920703E}" type="datetimeFigureOut">
              <a:rPr lang="ru-RU" smtClean="0"/>
              <a:t>27.06.2019</a:t>
            </a:fld>
            <a:endParaRPr lang="ru-RU"/>
          </a:p>
        </p:txBody>
      </p:sp>
      <p:sp>
        <p:nvSpPr>
          <p:cNvPr id="4" name="Footer Placeholder 3">
            <a:extLst>
              <a:ext uri="{FF2B5EF4-FFF2-40B4-BE49-F238E27FC236}">
                <a16:creationId xmlns:a16="http://schemas.microsoft.com/office/drawing/2014/main" id="{5D7E7AA7-CAFE-4505-AD25-2AC9EECF9DCA}"/>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6F19FC24-905E-48C7-B471-94FB88F22FC6}"/>
              </a:ext>
            </a:extLst>
          </p:cNvPr>
          <p:cNvSpPr>
            <a:spLocks noGrp="1"/>
          </p:cNvSpPr>
          <p:nvPr>
            <p:ph type="sldNum" sz="quarter" idx="12"/>
          </p:nvPr>
        </p:nvSpPr>
        <p:spPr/>
        <p:txBody>
          <a:bodyPr/>
          <a:lstStyle/>
          <a:p>
            <a:fld id="{21C8C99B-35EF-48B6-96EB-0D3B527601E8}" type="slidenum">
              <a:rPr lang="ru-RU" smtClean="0"/>
              <a:t>‹#›</a:t>
            </a:fld>
            <a:endParaRPr lang="ru-RU"/>
          </a:p>
        </p:txBody>
      </p:sp>
    </p:spTree>
    <p:extLst>
      <p:ext uri="{BB962C8B-B14F-4D97-AF65-F5344CB8AC3E}">
        <p14:creationId xmlns:p14="http://schemas.microsoft.com/office/powerpoint/2010/main" val="440398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87137-703C-45CF-9087-57E1EA32E375}"/>
              </a:ext>
            </a:extLst>
          </p:cNvPr>
          <p:cNvSpPr>
            <a:spLocks noGrp="1"/>
          </p:cNvSpPr>
          <p:nvPr>
            <p:ph type="dt" sz="half" idx="10"/>
          </p:nvPr>
        </p:nvSpPr>
        <p:spPr/>
        <p:txBody>
          <a:bodyPr/>
          <a:lstStyle/>
          <a:p>
            <a:fld id="{6044E505-E3F0-4546-A866-01DA7920703E}" type="datetimeFigureOut">
              <a:rPr lang="ru-RU" smtClean="0"/>
              <a:t>27.06.2019</a:t>
            </a:fld>
            <a:endParaRPr lang="ru-RU"/>
          </a:p>
        </p:txBody>
      </p:sp>
      <p:sp>
        <p:nvSpPr>
          <p:cNvPr id="3" name="Footer Placeholder 2">
            <a:extLst>
              <a:ext uri="{FF2B5EF4-FFF2-40B4-BE49-F238E27FC236}">
                <a16:creationId xmlns:a16="http://schemas.microsoft.com/office/drawing/2014/main" id="{1E06B39B-16D4-45D4-BA9B-DA065030D476}"/>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751B1785-81F3-4876-AAE5-28821FCA6761}"/>
              </a:ext>
            </a:extLst>
          </p:cNvPr>
          <p:cNvSpPr>
            <a:spLocks noGrp="1"/>
          </p:cNvSpPr>
          <p:nvPr>
            <p:ph type="sldNum" sz="quarter" idx="12"/>
          </p:nvPr>
        </p:nvSpPr>
        <p:spPr/>
        <p:txBody>
          <a:bodyPr/>
          <a:lstStyle/>
          <a:p>
            <a:fld id="{21C8C99B-35EF-48B6-96EB-0D3B527601E8}" type="slidenum">
              <a:rPr lang="ru-RU" smtClean="0"/>
              <a:t>‹#›</a:t>
            </a:fld>
            <a:endParaRPr lang="ru-RU"/>
          </a:p>
        </p:txBody>
      </p:sp>
    </p:spTree>
    <p:extLst>
      <p:ext uri="{BB962C8B-B14F-4D97-AF65-F5344CB8AC3E}">
        <p14:creationId xmlns:p14="http://schemas.microsoft.com/office/powerpoint/2010/main" val="2716666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C4BD1-3889-4F6C-9DAE-4426C59F6E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F6A88962-A16C-4BCE-8BF3-71F9498F94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B9DBEDD3-7985-4009-B1A9-A3B7307F60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76A2D4-09DB-48FF-A3B0-CBBD4C0F7B36}"/>
              </a:ext>
            </a:extLst>
          </p:cNvPr>
          <p:cNvSpPr>
            <a:spLocks noGrp="1"/>
          </p:cNvSpPr>
          <p:nvPr>
            <p:ph type="dt" sz="half" idx="10"/>
          </p:nvPr>
        </p:nvSpPr>
        <p:spPr/>
        <p:txBody>
          <a:bodyPr/>
          <a:lstStyle/>
          <a:p>
            <a:fld id="{6044E505-E3F0-4546-A866-01DA7920703E}" type="datetimeFigureOut">
              <a:rPr lang="ru-RU" smtClean="0"/>
              <a:t>27.06.2019</a:t>
            </a:fld>
            <a:endParaRPr lang="ru-RU"/>
          </a:p>
        </p:txBody>
      </p:sp>
      <p:sp>
        <p:nvSpPr>
          <p:cNvPr id="6" name="Footer Placeholder 5">
            <a:extLst>
              <a:ext uri="{FF2B5EF4-FFF2-40B4-BE49-F238E27FC236}">
                <a16:creationId xmlns:a16="http://schemas.microsoft.com/office/drawing/2014/main" id="{E7C5C499-0431-4B26-B727-D48572B8E9CF}"/>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56458F91-2999-47CA-A512-2E8732B6E3AF}"/>
              </a:ext>
            </a:extLst>
          </p:cNvPr>
          <p:cNvSpPr>
            <a:spLocks noGrp="1"/>
          </p:cNvSpPr>
          <p:nvPr>
            <p:ph type="sldNum" sz="quarter" idx="12"/>
          </p:nvPr>
        </p:nvSpPr>
        <p:spPr/>
        <p:txBody>
          <a:bodyPr/>
          <a:lstStyle/>
          <a:p>
            <a:fld id="{21C8C99B-35EF-48B6-96EB-0D3B527601E8}" type="slidenum">
              <a:rPr lang="ru-RU" smtClean="0"/>
              <a:t>‹#›</a:t>
            </a:fld>
            <a:endParaRPr lang="ru-RU"/>
          </a:p>
        </p:txBody>
      </p:sp>
    </p:spTree>
    <p:extLst>
      <p:ext uri="{BB962C8B-B14F-4D97-AF65-F5344CB8AC3E}">
        <p14:creationId xmlns:p14="http://schemas.microsoft.com/office/powerpoint/2010/main" val="3071216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1BB1F-8626-4DFA-86E5-D1E18B1FEA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DEE6AF0F-F438-4BA9-A08C-85BB1A9ECE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0B956320-E802-47C4-8D31-2136C4A02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568C1F-07D2-47C2-8AFC-4FE5EFAF4605}"/>
              </a:ext>
            </a:extLst>
          </p:cNvPr>
          <p:cNvSpPr>
            <a:spLocks noGrp="1"/>
          </p:cNvSpPr>
          <p:nvPr>
            <p:ph type="dt" sz="half" idx="10"/>
          </p:nvPr>
        </p:nvSpPr>
        <p:spPr/>
        <p:txBody>
          <a:bodyPr/>
          <a:lstStyle/>
          <a:p>
            <a:fld id="{6044E505-E3F0-4546-A866-01DA7920703E}" type="datetimeFigureOut">
              <a:rPr lang="ru-RU" smtClean="0"/>
              <a:t>27.06.2019</a:t>
            </a:fld>
            <a:endParaRPr lang="ru-RU"/>
          </a:p>
        </p:txBody>
      </p:sp>
      <p:sp>
        <p:nvSpPr>
          <p:cNvPr id="6" name="Footer Placeholder 5">
            <a:extLst>
              <a:ext uri="{FF2B5EF4-FFF2-40B4-BE49-F238E27FC236}">
                <a16:creationId xmlns:a16="http://schemas.microsoft.com/office/drawing/2014/main" id="{55B57C02-D9CF-4944-B511-539DA292391A}"/>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81D6D3E8-E4CC-4844-885F-A2D40BC25A7E}"/>
              </a:ext>
            </a:extLst>
          </p:cNvPr>
          <p:cNvSpPr>
            <a:spLocks noGrp="1"/>
          </p:cNvSpPr>
          <p:nvPr>
            <p:ph type="sldNum" sz="quarter" idx="12"/>
          </p:nvPr>
        </p:nvSpPr>
        <p:spPr/>
        <p:txBody>
          <a:bodyPr/>
          <a:lstStyle/>
          <a:p>
            <a:fld id="{21C8C99B-35EF-48B6-96EB-0D3B527601E8}" type="slidenum">
              <a:rPr lang="ru-RU" smtClean="0"/>
              <a:t>‹#›</a:t>
            </a:fld>
            <a:endParaRPr lang="ru-RU"/>
          </a:p>
        </p:txBody>
      </p:sp>
    </p:spTree>
    <p:extLst>
      <p:ext uri="{BB962C8B-B14F-4D97-AF65-F5344CB8AC3E}">
        <p14:creationId xmlns:p14="http://schemas.microsoft.com/office/powerpoint/2010/main" val="2008579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766417-474D-48AA-A097-5903C91C11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71109318-63D1-40F5-97D6-245E51C323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015B28DD-9BC0-4EF8-89B0-6E078EEE3A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44E505-E3F0-4546-A866-01DA7920703E}" type="datetimeFigureOut">
              <a:rPr lang="ru-RU" smtClean="0"/>
              <a:t>27.06.2019</a:t>
            </a:fld>
            <a:endParaRPr lang="ru-RU"/>
          </a:p>
        </p:txBody>
      </p:sp>
      <p:sp>
        <p:nvSpPr>
          <p:cNvPr id="5" name="Footer Placeholder 4">
            <a:extLst>
              <a:ext uri="{FF2B5EF4-FFF2-40B4-BE49-F238E27FC236}">
                <a16:creationId xmlns:a16="http://schemas.microsoft.com/office/drawing/2014/main" id="{C7C91503-BB8D-4EB6-BAF6-DB711889D8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0DF66053-B74D-4E32-B862-AA8F911CCB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C8C99B-35EF-48B6-96EB-0D3B527601E8}" type="slidenum">
              <a:rPr lang="ru-RU" smtClean="0"/>
              <a:t>‹#›</a:t>
            </a:fld>
            <a:endParaRPr lang="ru-RU"/>
          </a:p>
        </p:txBody>
      </p:sp>
    </p:spTree>
    <p:extLst>
      <p:ext uri="{BB962C8B-B14F-4D97-AF65-F5344CB8AC3E}">
        <p14:creationId xmlns:p14="http://schemas.microsoft.com/office/powerpoint/2010/main" val="2097417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1897E44F-0ED4-448B-BE6D-90B912109971}"/>
              </a:ext>
            </a:extLst>
          </p:cNvPr>
          <p:cNvSpPr/>
          <p:nvPr/>
        </p:nvSpPr>
        <p:spPr>
          <a:xfrm>
            <a:off x="277328" y="404813"/>
            <a:ext cx="832335" cy="8323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itle 1">
            <a:extLst>
              <a:ext uri="{FF2B5EF4-FFF2-40B4-BE49-F238E27FC236}">
                <a16:creationId xmlns:a16="http://schemas.microsoft.com/office/drawing/2014/main" id="{40363084-DAB5-43CF-BE21-E166D9970996}"/>
              </a:ext>
            </a:extLst>
          </p:cNvPr>
          <p:cNvSpPr txBox="1">
            <a:spLocks/>
          </p:cNvSpPr>
          <p:nvPr/>
        </p:nvSpPr>
        <p:spPr>
          <a:xfrm>
            <a:off x="1259496" y="36830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PERSONAL CHALLENGES</a:t>
            </a:r>
            <a:br>
              <a:rPr lang="ru-RU" dirty="0"/>
            </a:br>
            <a:r>
              <a:rPr lang="en-US" dirty="0"/>
              <a:t>THE CIRCLE OF DEBUNKING</a:t>
            </a:r>
          </a:p>
        </p:txBody>
      </p:sp>
      <p:cxnSp>
        <p:nvCxnSpPr>
          <p:cNvPr id="14" name="Straight Connector 13">
            <a:extLst>
              <a:ext uri="{FF2B5EF4-FFF2-40B4-BE49-F238E27FC236}">
                <a16:creationId xmlns:a16="http://schemas.microsoft.com/office/drawing/2014/main" id="{E7125245-1071-4489-8A6B-684E4413496E}"/>
              </a:ext>
            </a:extLst>
          </p:cNvPr>
          <p:cNvCxnSpPr>
            <a:cxnSpLocks/>
          </p:cNvCxnSpPr>
          <p:nvPr/>
        </p:nvCxnSpPr>
        <p:spPr>
          <a:xfrm>
            <a:off x="3739368" y="3043011"/>
            <a:ext cx="0" cy="26297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8E4A40F-9673-4919-9D8C-D7E4159D7D00}"/>
              </a:ext>
            </a:extLst>
          </p:cNvPr>
          <p:cNvSpPr txBox="1"/>
          <p:nvPr/>
        </p:nvSpPr>
        <p:spPr>
          <a:xfrm>
            <a:off x="989610" y="1906772"/>
            <a:ext cx="2406009" cy="923330"/>
          </a:xfrm>
          <a:prstGeom prst="rect">
            <a:avLst/>
          </a:prstGeom>
          <a:noFill/>
        </p:spPr>
        <p:txBody>
          <a:bodyPr wrap="square" rtlCol="0">
            <a:spAutoFit/>
          </a:bodyPr>
          <a:lstStyle/>
          <a:p>
            <a:r>
              <a:rPr lang="en-US" dirty="0"/>
              <a:t>MY LOVELY ME</a:t>
            </a:r>
            <a:br>
              <a:rPr lang="ru-RU" dirty="0"/>
            </a:br>
            <a:r>
              <a:rPr lang="en-US" sz="1200" dirty="0"/>
              <a:t>Write down 4-5 personal attributes, that make you unique, that are core part of you character of personality.</a:t>
            </a:r>
            <a:endParaRPr lang="en-US" dirty="0"/>
          </a:p>
        </p:txBody>
      </p:sp>
      <p:sp>
        <p:nvSpPr>
          <p:cNvPr id="39" name="TextBox 38">
            <a:extLst>
              <a:ext uri="{FF2B5EF4-FFF2-40B4-BE49-F238E27FC236}">
                <a16:creationId xmlns:a16="http://schemas.microsoft.com/office/drawing/2014/main" id="{68B4BF53-677E-4FF6-99E7-02D9B5198D9C}"/>
              </a:ext>
            </a:extLst>
          </p:cNvPr>
          <p:cNvSpPr txBox="1"/>
          <p:nvPr/>
        </p:nvSpPr>
        <p:spPr>
          <a:xfrm>
            <a:off x="4519237" y="1906772"/>
            <a:ext cx="3402674" cy="923330"/>
          </a:xfrm>
          <a:prstGeom prst="rect">
            <a:avLst/>
          </a:prstGeom>
          <a:noFill/>
        </p:spPr>
        <p:txBody>
          <a:bodyPr wrap="square" rtlCol="0">
            <a:spAutoFit/>
          </a:bodyPr>
          <a:lstStyle/>
          <a:p>
            <a:r>
              <a:rPr lang="en-US" dirty="0"/>
              <a:t>NOTHING IS FOREVER</a:t>
            </a:r>
          </a:p>
          <a:p>
            <a:r>
              <a:rPr lang="en-US" sz="1200" dirty="0"/>
              <a:t>For each point on the left write down some events that might lead you to loosing your abilities or will make them irrelevant or not so unique.</a:t>
            </a:r>
            <a:endParaRPr lang="en-US" dirty="0"/>
          </a:p>
        </p:txBody>
      </p:sp>
      <p:sp>
        <p:nvSpPr>
          <p:cNvPr id="18" name="people_4" title="Icon of a person">
            <a:extLst>
              <a:ext uri="{FF2B5EF4-FFF2-40B4-BE49-F238E27FC236}">
                <a16:creationId xmlns:a16="http://schemas.microsoft.com/office/drawing/2014/main" id="{0A14A40A-F055-4510-B696-9D3C18806673}"/>
              </a:ext>
            </a:extLst>
          </p:cNvPr>
          <p:cNvSpPr>
            <a:spLocks noChangeAspect="1" noEditPoints="1"/>
          </p:cNvSpPr>
          <p:nvPr/>
        </p:nvSpPr>
        <p:spPr bwMode="auto">
          <a:xfrm>
            <a:off x="510147" y="662569"/>
            <a:ext cx="388209" cy="43401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pic>
        <p:nvPicPr>
          <p:cNvPr id="6" name="Graphic 5" descr="Crown">
            <a:extLst>
              <a:ext uri="{FF2B5EF4-FFF2-40B4-BE49-F238E27FC236}">
                <a16:creationId xmlns:a16="http://schemas.microsoft.com/office/drawing/2014/main" id="{4A2A76C9-AD99-4ACD-9785-BC896A4931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0147" y="404813"/>
            <a:ext cx="388209" cy="388209"/>
          </a:xfrm>
          <a:prstGeom prst="rect">
            <a:avLst/>
          </a:prstGeom>
        </p:spPr>
      </p:pic>
      <p:pic>
        <p:nvPicPr>
          <p:cNvPr id="23" name="Graphic 22" descr="Crown">
            <a:extLst>
              <a:ext uri="{FF2B5EF4-FFF2-40B4-BE49-F238E27FC236}">
                <a16:creationId xmlns:a16="http://schemas.microsoft.com/office/drawing/2014/main" id="{415313E5-54BA-4924-9D63-6BBF48E233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6961" y="1906772"/>
            <a:ext cx="381395" cy="381395"/>
          </a:xfrm>
          <a:prstGeom prst="rect">
            <a:avLst/>
          </a:prstGeom>
        </p:spPr>
      </p:pic>
      <p:sp>
        <p:nvSpPr>
          <p:cNvPr id="24" name="TextBox 23">
            <a:extLst>
              <a:ext uri="{FF2B5EF4-FFF2-40B4-BE49-F238E27FC236}">
                <a16:creationId xmlns:a16="http://schemas.microsoft.com/office/drawing/2014/main" id="{DD9FD745-6A7C-4CA3-B1D8-BB1533105007}"/>
              </a:ext>
            </a:extLst>
          </p:cNvPr>
          <p:cNvSpPr txBox="1"/>
          <p:nvPr/>
        </p:nvSpPr>
        <p:spPr>
          <a:xfrm>
            <a:off x="989610" y="3043011"/>
            <a:ext cx="2406009" cy="2585323"/>
          </a:xfrm>
          <a:prstGeom prst="rect">
            <a:avLst/>
          </a:prstGeom>
          <a:noFill/>
        </p:spPr>
        <p:txBody>
          <a:bodyPr wrap="square" rtlCol="0">
            <a:spAutoFit/>
          </a:bodyPr>
          <a:lstStyle/>
          <a:p>
            <a:r>
              <a:rPr lang="en-US" dirty="0"/>
              <a:t>1</a:t>
            </a:r>
          </a:p>
          <a:p>
            <a:endParaRPr lang="en-US" dirty="0"/>
          </a:p>
          <a:p>
            <a:r>
              <a:rPr lang="en-US" dirty="0"/>
              <a:t>2</a:t>
            </a:r>
          </a:p>
          <a:p>
            <a:endParaRPr lang="en-US" dirty="0"/>
          </a:p>
          <a:p>
            <a:r>
              <a:rPr lang="en-US" dirty="0"/>
              <a:t>3</a:t>
            </a:r>
          </a:p>
          <a:p>
            <a:endParaRPr lang="en-US" dirty="0"/>
          </a:p>
          <a:p>
            <a:r>
              <a:rPr lang="en-US" dirty="0"/>
              <a:t>4</a:t>
            </a:r>
          </a:p>
          <a:p>
            <a:endParaRPr lang="en-US" dirty="0"/>
          </a:p>
          <a:p>
            <a:r>
              <a:rPr lang="en-US" dirty="0"/>
              <a:t>5</a:t>
            </a:r>
          </a:p>
        </p:txBody>
      </p:sp>
      <p:pic>
        <p:nvPicPr>
          <p:cNvPr id="11" name="Graphic 10" descr="Devil face with no fill">
            <a:extLst>
              <a:ext uri="{FF2B5EF4-FFF2-40B4-BE49-F238E27FC236}">
                <a16:creationId xmlns:a16="http://schemas.microsoft.com/office/drawing/2014/main" id="{4141E777-8BD0-4DF0-891C-1D45331516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36375" y="2045595"/>
            <a:ext cx="322841" cy="322841"/>
          </a:xfrm>
          <a:prstGeom prst="rect">
            <a:avLst/>
          </a:prstGeom>
        </p:spPr>
      </p:pic>
      <p:cxnSp>
        <p:nvCxnSpPr>
          <p:cNvPr id="13" name="Straight Connector 12">
            <a:extLst>
              <a:ext uri="{FF2B5EF4-FFF2-40B4-BE49-F238E27FC236}">
                <a16:creationId xmlns:a16="http://schemas.microsoft.com/office/drawing/2014/main" id="{F433568B-6792-48A1-ACAC-58CEAC40C5CD}"/>
              </a:ext>
            </a:extLst>
          </p:cNvPr>
          <p:cNvCxnSpPr/>
          <p:nvPr/>
        </p:nvCxnSpPr>
        <p:spPr>
          <a:xfrm>
            <a:off x="1057410" y="3475587"/>
            <a:ext cx="101710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3C82878-E1F3-4DE7-A35D-540DE838BF77}"/>
              </a:ext>
            </a:extLst>
          </p:cNvPr>
          <p:cNvCxnSpPr/>
          <p:nvPr/>
        </p:nvCxnSpPr>
        <p:spPr>
          <a:xfrm>
            <a:off x="1010462" y="4060629"/>
            <a:ext cx="101710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A4367D-96E5-4234-9F8F-3CAB6A763CF7}"/>
              </a:ext>
            </a:extLst>
          </p:cNvPr>
          <p:cNvCxnSpPr/>
          <p:nvPr/>
        </p:nvCxnSpPr>
        <p:spPr>
          <a:xfrm>
            <a:off x="1010462" y="4632671"/>
            <a:ext cx="101710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DBA1CCE-72A7-401D-94C5-ED7521913935}"/>
              </a:ext>
            </a:extLst>
          </p:cNvPr>
          <p:cNvCxnSpPr/>
          <p:nvPr/>
        </p:nvCxnSpPr>
        <p:spPr>
          <a:xfrm>
            <a:off x="1010462" y="5213380"/>
            <a:ext cx="101710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59E42C8-64D1-4B8C-A2F3-9A1603A565C3}"/>
              </a:ext>
            </a:extLst>
          </p:cNvPr>
          <p:cNvCxnSpPr>
            <a:cxnSpLocks/>
          </p:cNvCxnSpPr>
          <p:nvPr/>
        </p:nvCxnSpPr>
        <p:spPr>
          <a:xfrm>
            <a:off x="8359610" y="2210361"/>
            <a:ext cx="0" cy="3942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9064051-EFE6-40A6-80D0-2EFDB91EF798}"/>
              </a:ext>
            </a:extLst>
          </p:cNvPr>
          <p:cNvSpPr txBox="1"/>
          <p:nvPr/>
        </p:nvSpPr>
        <p:spPr>
          <a:xfrm>
            <a:off x="8359612" y="2156550"/>
            <a:ext cx="3315426" cy="677108"/>
          </a:xfrm>
          <a:prstGeom prst="rect">
            <a:avLst/>
          </a:prstGeom>
          <a:noFill/>
        </p:spPr>
        <p:txBody>
          <a:bodyPr wrap="square" rtlCol="0">
            <a:spAutoFit/>
          </a:bodyPr>
          <a:lstStyle/>
          <a:p>
            <a:r>
              <a:rPr lang="en-US" sz="1100" dirty="0"/>
              <a:t>GROUP VARIATION</a:t>
            </a:r>
            <a:br>
              <a:rPr lang="en-US" sz="1100" dirty="0"/>
            </a:br>
            <a:r>
              <a:rPr lang="en-US" sz="900" dirty="0"/>
              <a:t>Pass the list with your attributes to the next person. Get similar list from the previous one. Each member of the group writes down the ideas for the rest. No repeats are allowed.</a:t>
            </a:r>
            <a:endParaRPr lang="ru-RU" sz="1100" dirty="0"/>
          </a:p>
        </p:txBody>
      </p:sp>
      <p:pic>
        <p:nvPicPr>
          <p:cNvPr id="45" name="Graphic 44">
            <a:extLst>
              <a:ext uri="{FF2B5EF4-FFF2-40B4-BE49-F238E27FC236}">
                <a16:creationId xmlns:a16="http://schemas.microsoft.com/office/drawing/2014/main" id="{73FE373A-6B14-4394-90F2-828AF9B4F54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254315" y="6293214"/>
            <a:ext cx="1571888" cy="392972"/>
          </a:xfrm>
          <a:prstGeom prst="rect">
            <a:avLst/>
          </a:prstGeom>
        </p:spPr>
      </p:pic>
    </p:spTree>
    <p:extLst>
      <p:ext uri="{BB962C8B-B14F-4D97-AF65-F5344CB8AC3E}">
        <p14:creationId xmlns:p14="http://schemas.microsoft.com/office/powerpoint/2010/main" val="2033622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43</Words>
  <Application>Microsoft Office PowerPoint</Application>
  <PresentationFormat>Widescreen</PresentationFormat>
  <Paragraphs>14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Constantin Kichinsky</dc:creator>
  <cp:lastModifiedBy>Constantin Kichinsky</cp:lastModifiedBy>
  <cp:revision>4</cp:revision>
  <cp:lastPrinted>2019-06-16T07:55:57Z</cp:lastPrinted>
  <dcterms:created xsi:type="dcterms:W3CDTF">2019-06-16T07:24:33Z</dcterms:created>
  <dcterms:modified xsi:type="dcterms:W3CDTF">2019-06-26T22:21:59Z</dcterms:modified>
</cp:coreProperties>
</file>