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3" r:id="rId2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stantin Kichinsky" initials="CK" lastIdx="1" clrIdx="0">
    <p:extLst>
      <p:ext uri="{19B8F6BF-5375-455C-9EA6-DF929625EA0E}">
        <p15:presenceInfo xmlns:p15="http://schemas.microsoft.com/office/powerpoint/2012/main" userId="0a6384347ba6d1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CF252-452D-482C-B408-B62817902B40}" v="26" dt="2019-06-26T22:19:0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tin Kichinsky" userId="0a6384347ba6d1cc" providerId="LiveId" clId="{46ACF252-452D-482C-B408-B62817902B40}"/>
    <pc:docChg chg="undo custSel addSld delSld modSld">
      <pc:chgData name="Constantin Kichinsky" userId="0a6384347ba6d1cc" providerId="LiveId" clId="{46ACF252-452D-482C-B408-B62817902B40}" dt="2019-06-26T22:19:04.628" v="1348"/>
      <pc:docMkLst>
        <pc:docMk/>
      </pc:docMkLst>
      <pc:sldChg chg="modSp add del">
        <pc:chgData name="Constantin Kichinsky" userId="0a6384347ba6d1cc" providerId="LiveId" clId="{46ACF252-452D-482C-B408-B62817902B40}" dt="2019-06-26T22:01:55.925" v="10" actId="47"/>
        <pc:sldMkLst>
          <pc:docMk/>
          <pc:sldMk cId="2683526395" sldId="1938"/>
        </pc:sldMkLst>
        <pc:picChg chg="mod">
          <ac:chgData name="Constantin Kichinsky" userId="0a6384347ba6d1cc" providerId="LiveId" clId="{46ACF252-452D-482C-B408-B62817902B40}" dt="2019-06-26T22:01:49.888" v="6" actId="1076"/>
          <ac:picMkLst>
            <pc:docMk/>
            <pc:sldMk cId="2683526395" sldId="1938"/>
            <ac:picMk id="6" creationId="{EF8E19E1-DC95-4CD8-A559-DDB26B80E979}"/>
          </ac:picMkLst>
        </pc:picChg>
      </pc:sldChg>
      <pc:sldChg chg="del">
        <pc:chgData name="Constantin Kichinsky" userId="0a6384347ba6d1cc" providerId="LiveId" clId="{46ACF252-452D-482C-B408-B62817902B40}" dt="2019-06-26T22:01:39.278" v="0" actId="47"/>
        <pc:sldMkLst>
          <pc:docMk/>
          <pc:sldMk cId="2518141294" sldId="1940"/>
        </pc:sldMkLst>
      </pc:sldChg>
      <pc:sldChg chg="addSp delSp modSp add del">
        <pc:chgData name="Constantin Kichinsky" userId="0a6384347ba6d1cc" providerId="LiveId" clId="{46ACF252-452D-482C-B408-B62817902B40}" dt="2019-06-26T22:19:04.628" v="1348"/>
        <pc:sldMkLst>
          <pc:docMk/>
          <pc:sldMk cId="2033622635" sldId="1942"/>
        </pc:sldMkLst>
        <pc:spChg chg="add del">
          <ac:chgData name="Constantin Kichinsky" userId="0a6384347ba6d1cc" providerId="LiveId" clId="{46ACF252-452D-482C-B408-B62817902B40}" dt="2019-06-26T22:05:20.926" v="216" actId="478"/>
          <ac:spMkLst>
            <pc:docMk/>
            <pc:sldMk cId="2033622635" sldId="1942"/>
            <ac:spMk id="2" creationId="{2ECD8199-2C45-46CB-89E4-0C5E13A71CDC}"/>
          </ac:spMkLst>
        </pc:spChg>
        <pc:spChg chg="mod">
          <ac:chgData name="Constantin Kichinsky" userId="0a6384347ba6d1cc" providerId="LiveId" clId="{46ACF252-452D-482C-B408-B62817902B40}" dt="2019-06-26T22:12:03.171" v="671" actId="1076"/>
          <ac:spMkLst>
            <pc:docMk/>
            <pc:sldMk cId="2033622635" sldId="1942"/>
            <ac:spMk id="3" creationId="{40363084-DAB5-43CF-BE21-E166D9970996}"/>
          </ac:spMkLst>
        </pc:spChg>
        <pc:spChg chg="add del">
          <ac:chgData name="Constantin Kichinsky" userId="0a6384347ba6d1cc" providerId="LiveId" clId="{46ACF252-452D-482C-B408-B62817902B40}" dt="2019-06-26T22:05:20.926" v="216" actId="478"/>
          <ac:spMkLst>
            <pc:docMk/>
            <pc:sldMk cId="2033622635" sldId="1942"/>
            <ac:spMk id="8" creationId="{95E02359-B190-4729-A8F4-F3D1A72187B6}"/>
          </ac:spMkLst>
        </pc:spChg>
        <pc:spChg chg="mod">
          <ac:chgData name="Constantin Kichinsky" userId="0a6384347ba6d1cc" providerId="LiveId" clId="{46ACF252-452D-482C-B408-B62817902B40}" dt="2019-06-26T22:06:07.559" v="225"/>
          <ac:spMkLst>
            <pc:docMk/>
            <pc:sldMk cId="2033622635" sldId="1942"/>
            <ac:spMk id="16" creationId="{08E4A40F-9673-4919-9D8C-D7E4159D7D00}"/>
          </ac:spMkLst>
        </pc:spChg>
        <pc:spChg chg="del">
          <ac:chgData name="Constantin Kichinsky" userId="0a6384347ba6d1cc" providerId="LiveId" clId="{46ACF252-452D-482C-B408-B62817902B40}" dt="2019-06-26T22:02:00.287" v="11" actId="478"/>
          <ac:spMkLst>
            <pc:docMk/>
            <pc:sldMk cId="2033622635" sldId="1942"/>
            <ac:spMk id="17" creationId="{AC8EB30C-B35D-4463-8D0C-200CBF15BF60}"/>
          </ac:spMkLst>
        </pc:spChg>
        <pc:spChg chg="del">
          <ac:chgData name="Constantin Kichinsky" userId="0a6384347ba6d1cc" providerId="LiveId" clId="{46ACF252-452D-482C-B408-B62817902B40}" dt="2019-06-26T22:02:00.287" v="11" actId="478"/>
          <ac:spMkLst>
            <pc:docMk/>
            <pc:sldMk cId="2033622635" sldId="1942"/>
            <ac:spMk id="19" creationId="{CA4E50F2-C9E7-4E2D-A3F0-6B333D976C38}"/>
          </ac:spMkLst>
        </pc:spChg>
        <pc:spChg chg="del">
          <ac:chgData name="Constantin Kichinsky" userId="0a6384347ba6d1cc" providerId="LiveId" clId="{46ACF252-452D-482C-B408-B62817902B40}" dt="2019-06-26T22:02:00.287" v="11" actId="478"/>
          <ac:spMkLst>
            <pc:docMk/>
            <pc:sldMk cId="2033622635" sldId="1942"/>
            <ac:spMk id="20" creationId="{A180A0C0-B880-46E2-A406-E8EA34C812EA}"/>
          </ac:spMkLst>
        </pc:spChg>
        <pc:spChg chg="add del mod">
          <ac:chgData name="Constantin Kichinsky" userId="0a6384347ba6d1cc" providerId="LiveId" clId="{46ACF252-452D-482C-B408-B62817902B40}" dt="2019-06-26T22:03:40.826" v="65" actId="478"/>
          <ac:spMkLst>
            <pc:docMk/>
            <pc:sldMk cId="2033622635" sldId="1942"/>
            <ac:spMk id="21" creationId="{6AD8311B-028A-4AD4-9376-BDF9530448FD}"/>
          </ac:spMkLst>
        </pc:spChg>
        <pc:spChg chg="add del">
          <ac:chgData name="Constantin Kichinsky" userId="0a6384347ba6d1cc" providerId="LiveId" clId="{46ACF252-452D-482C-B408-B62817902B40}" dt="2019-06-26T22:02:34.018" v="58" actId="478"/>
          <ac:spMkLst>
            <pc:docMk/>
            <pc:sldMk cId="2033622635" sldId="1942"/>
            <ac:spMk id="22" creationId="{372BF455-B30B-4C93-A476-99E285AC405E}"/>
          </ac:spMkLst>
        </pc:spChg>
        <pc:spChg chg="add mod">
          <ac:chgData name="Constantin Kichinsky" userId="0a6384347ba6d1cc" providerId="LiveId" clId="{46ACF252-452D-482C-B408-B62817902B40}" dt="2019-06-26T22:05:14.991" v="215" actId="20577"/>
          <ac:spMkLst>
            <pc:docMk/>
            <pc:sldMk cId="2033622635" sldId="1942"/>
            <ac:spMk id="24" creationId="{DD9FD745-6A7C-4CA3-B1D8-BB1533105007}"/>
          </ac:spMkLst>
        </pc:spChg>
        <pc:spChg chg="add mod">
          <ac:chgData name="Constantin Kichinsky" userId="0a6384347ba6d1cc" providerId="LiveId" clId="{46ACF252-452D-482C-B408-B62817902B40}" dt="2019-06-26T22:05:09.668" v="203" actId="571"/>
          <ac:spMkLst>
            <pc:docMk/>
            <pc:sldMk cId="2033622635" sldId="1942"/>
            <ac:spMk id="25" creationId="{A71B534E-2EAB-4B7E-93E6-EEAFA733B047}"/>
          </ac:spMkLst>
        </pc:spChg>
        <pc:spChg chg="add mod">
          <ac:chgData name="Constantin Kichinsky" userId="0a6384347ba6d1cc" providerId="LiveId" clId="{46ACF252-452D-482C-B408-B62817902B40}" dt="2019-06-26T22:12:12.735" v="674" actId="1076"/>
          <ac:spMkLst>
            <pc:docMk/>
            <pc:sldMk cId="2033622635" sldId="1942"/>
            <ac:spMk id="28" creationId="{C9064051-EFE6-40A6-80D0-2EFDB91EF798}"/>
          </ac:spMkLst>
        </pc:spChg>
        <pc:spChg chg="add del mod">
          <ac:chgData name="Constantin Kichinsky" userId="0a6384347ba6d1cc" providerId="LiveId" clId="{46ACF252-452D-482C-B408-B62817902B40}" dt="2019-06-26T22:17:25.457" v="1310" actId="33524"/>
          <ac:spMkLst>
            <pc:docMk/>
            <pc:sldMk cId="2033622635" sldId="1942"/>
            <ac:spMk id="39" creationId="{68B4BF53-677E-4FF6-99E7-02D9B5198D9C}"/>
          </ac:spMkLst>
        </pc:spChg>
        <pc:spChg chg="add del">
          <ac:chgData name="Constantin Kichinsky" userId="0a6384347ba6d1cc" providerId="LiveId" clId="{46ACF252-452D-482C-B408-B62817902B40}" dt="2019-06-26T22:02:34.018" v="58" actId="478"/>
          <ac:spMkLst>
            <pc:docMk/>
            <pc:sldMk cId="2033622635" sldId="1942"/>
            <ac:spMk id="42" creationId="{09836D2E-0155-4ECB-B0D0-6F5DF85FE8C9}"/>
          </ac:spMkLst>
        </pc:spChg>
        <pc:spChg chg="add del">
          <ac:chgData name="Constantin Kichinsky" userId="0a6384347ba6d1cc" providerId="LiveId" clId="{46ACF252-452D-482C-B408-B62817902B40}" dt="2019-06-26T22:05:20.926" v="216" actId="478"/>
          <ac:spMkLst>
            <pc:docMk/>
            <pc:sldMk cId="2033622635" sldId="1942"/>
            <ac:spMk id="54" creationId="{4EF4DEEB-2662-444C-8368-444442852EEA}"/>
          </ac:spMkLst>
        </pc:spChg>
        <pc:spChg chg="add del">
          <ac:chgData name="Constantin Kichinsky" userId="0a6384347ba6d1cc" providerId="LiveId" clId="{46ACF252-452D-482C-B408-B62817902B40}" dt="2019-06-26T22:02:34.018" v="58" actId="478"/>
          <ac:spMkLst>
            <pc:docMk/>
            <pc:sldMk cId="2033622635" sldId="1942"/>
            <ac:spMk id="64" creationId="{D81DEB7C-8AA7-458D-B194-0C3723CBA475}"/>
          </ac:spMkLst>
        </pc:spChg>
        <pc:picChg chg="add mod">
          <ac:chgData name="Constantin Kichinsky" userId="0a6384347ba6d1cc" providerId="LiveId" clId="{46ACF252-452D-482C-B408-B62817902B40}" dt="2019-06-26T22:03:33.561" v="64" actId="1076"/>
          <ac:picMkLst>
            <pc:docMk/>
            <pc:sldMk cId="2033622635" sldId="1942"/>
            <ac:picMk id="6" creationId="{4A2A76C9-AD99-4ACD-9785-BC896A49312C}"/>
          </ac:picMkLst>
        </pc:picChg>
        <pc:picChg chg="add del mod">
          <ac:chgData name="Constantin Kichinsky" userId="0a6384347ba6d1cc" providerId="LiveId" clId="{46ACF252-452D-482C-B408-B62817902B40}" dt="2019-06-26T22:07:55.742" v="271" actId="478"/>
          <ac:picMkLst>
            <pc:docMk/>
            <pc:sldMk cId="2033622635" sldId="1942"/>
            <ac:picMk id="9" creationId="{07F0F2AD-C5C9-4C91-B65F-621681BF4B4E}"/>
          </ac:picMkLst>
        </pc:picChg>
        <pc:picChg chg="add mod">
          <ac:chgData name="Constantin Kichinsky" userId="0a6384347ba6d1cc" providerId="LiveId" clId="{46ACF252-452D-482C-B408-B62817902B40}" dt="2019-06-26T22:08:01.416" v="272" actId="1076"/>
          <ac:picMkLst>
            <pc:docMk/>
            <pc:sldMk cId="2033622635" sldId="1942"/>
            <ac:picMk id="11" creationId="{4141E777-8BD0-4DF0-891C-1D45331516EF}"/>
          </ac:picMkLst>
        </pc:picChg>
        <pc:picChg chg="add mod">
          <ac:chgData name="Constantin Kichinsky" userId="0a6384347ba6d1cc" providerId="LiveId" clId="{46ACF252-452D-482C-B408-B62817902B40}" dt="2019-06-26T22:08:06.739" v="274" actId="1076"/>
          <ac:picMkLst>
            <pc:docMk/>
            <pc:sldMk cId="2033622635" sldId="1942"/>
            <ac:picMk id="23" creationId="{415313E5-54BA-4924-9D63-6BBF48E2338C}"/>
          </ac:picMkLst>
        </pc:picChg>
        <pc:picChg chg="add del mod">
          <ac:chgData name="Constantin Kichinsky" userId="0a6384347ba6d1cc" providerId="LiveId" clId="{46ACF252-452D-482C-B408-B62817902B40}" dt="2019-06-26T22:08:16.190" v="275" actId="478"/>
          <ac:picMkLst>
            <pc:docMk/>
            <pc:sldMk cId="2033622635" sldId="1942"/>
            <ac:picMk id="29" creationId="{201C95A6-C357-4470-8D17-79C0DB6BE97C}"/>
          </ac:picMkLst>
        </pc:picChg>
        <pc:picChg chg="add del mod">
          <ac:chgData name="Constantin Kichinsky" userId="0a6384347ba6d1cc" providerId="LiveId" clId="{46ACF252-452D-482C-B408-B62817902B40}" dt="2019-06-26T22:08:16.190" v="275" actId="478"/>
          <ac:picMkLst>
            <pc:docMk/>
            <pc:sldMk cId="2033622635" sldId="1942"/>
            <ac:picMk id="30" creationId="{80FA1052-65D9-49D2-A2D4-9E42B31610FD}"/>
          </ac:picMkLst>
        </pc:picChg>
        <pc:picChg chg="add del mod">
          <ac:chgData name="Constantin Kichinsky" userId="0a6384347ba6d1cc" providerId="LiveId" clId="{46ACF252-452D-482C-B408-B62817902B40}" dt="2019-06-26T22:08:16.190" v="275" actId="478"/>
          <ac:picMkLst>
            <pc:docMk/>
            <pc:sldMk cId="2033622635" sldId="1942"/>
            <ac:picMk id="31" creationId="{72E5AE6F-2384-4D41-B8CB-62F419D8192D}"/>
          </ac:picMkLst>
        </pc:picChg>
        <pc:picChg chg="add del mod">
          <ac:chgData name="Constantin Kichinsky" userId="0a6384347ba6d1cc" providerId="LiveId" clId="{46ACF252-452D-482C-B408-B62817902B40}" dt="2019-06-26T22:08:16.190" v="275" actId="478"/>
          <ac:picMkLst>
            <pc:docMk/>
            <pc:sldMk cId="2033622635" sldId="1942"/>
            <ac:picMk id="32" creationId="{EF84B310-65B6-49DF-A344-3602AED13681}"/>
          </ac:picMkLst>
        </pc:picChg>
        <pc:picChg chg="add">
          <ac:chgData name="Constantin Kichinsky" userId="0a6384347ba6d1cc" providerId="LiveId" clId="{46ACF252-452D-482C-B408-B62817902B40}" dt="2019-06-26T22:19:04.628" v="1348"/>
          <ac:picMkLst>
            <pc:docMk/>
            <pc:sldMk cId="2033622635" sldId="1942"/>
            <ac:picMk id="45" creationId="{73FE373A-6B14-4394-90F2-828AF9B4F54E}"/>
          </ac:picMkLst>
        </pc:picChg>
        <pc:picChg chg="del">
          <ac:chgData name="Constantin Kichinsky" userId="0a6384347ba6d1cc" providerId="LiveId" clId="{46ACF252-452D-482C-B408-B62817902B40}" dt="2019-06-26T22:02:42.187" v="59" actId="478"/>
          <ac:picMkLst>
            <pc:docMk/>
            <pc:sldMk cId="2033622635" sldId="1942"/>
            <ac:picMk id="69" creationId="{4A2B96BC-31DB-4CE4-9212-4A162A05EC1E}"/>
          </ac:picMkLst>
        </pc:picChg>
        <pc:cxnChg chg="add mod">
          <ac:chgData name="Constantin Kichinsky" userId="0a6384347ba6d1cc" providerId="LiveId" clId="{46ACF252-452D-482C-B408-B62817902B40}" dt="2019-06-26T22:08:24.287" v="277" actId="108"/>
          <ac:cxnSpMkLst>
            <pc:docMk/>
            <pc:sldMk cId="2033622635" sldId="1942"/>
            <ac:cxnSpMk id="13" creationId="{F433568B-6792-48A1-ACAC-58CEAC40C5CD}"/>
          </ac:cxnSpMkLst>
        </pc:cxnChg>
        <pc:cxnChg chg="mod">
          <ac:chgData name="Constantin Kichinsky" userId="0a6384347ba6d1cc" providerId="LiveId" clId="{46ACF252-452D-482C-B408-B62817902B40}" dt="2019-06-26T22:12:39.062" v="683" actId="14100"/>
          <ac:cxnSpMkLst>
            <pc:docMk/>
            <pc:sldMk cId="2033622635" sldId="1942"/>
            <ac:cxnSpMk id="14" creationId="{E7125245-1071-4489-8A6B-684E4413496E}"/>
          </ac:cxnSpMkLst>
        </pc:cxnChg>
        <pc:cxnChg chg="add mod">
          <ac:chgData name="Constantin Kichinsky" userId="0a6384347ba6d1cc" providerId="LiveId" clId="{46ACF252-452D-482C-B408-B62817902B40}" dt="2019-06-26T22:12:12.735" v="674" actId="1076"/>
          <ac:cxnSpMkLst>
            <pc:docMk/>
            <pc:sldMk cId="2033622635" sldId="1942"/>
            <ac:cxnSpMk id="26" creationId="{859E42C8-64D1-4B8C-A2F3-9A1603A565C3}"/>
          </ac:cxnSpMkLst>
        </pc:cxnChg>
        <pc:cxnChg chg="add mod">
          <ac:chgData name="Constantin Kichinsky" userId="0a6384347ba6d1cc" providerId="LiveId" clId="{46ACF252-452D-482C-B408-B62817902B40}" dt="2019-06-26T22:08:26.350" v="278" actId="571"/>
          <ac:cxnSpMkLst>
            <pc:docMk/>
            <pc:sldMk cId="2033622635" sldId="1942"/>
            <ac:cxnSpMk id="35" creationId="{F3C82878-E1F3-4DE7-A35D-540DE838BF77}"/>
          </ac:cxnSpMkLst>
        </pc:cxnChg>
        <pc:cxnChg chg="add mod">
          <ac:chgData name="Constantin Kichinsky" userId="0a6384347ba6d1cc" providerId="LiveId" clId="{46ACF252-452D-482C-B408-B62817902B40}" dt="2019-06-26T22:08:28.795" v="279" actId="571"/>
          <ac:cxnSpMkLst>
            <pc:docMk/>
            <pc:sldMk cId="2033622635" sldId="1942"/>
            <ac:cxnSpMk id="36" creationId="{53A4367D-96E5-4234-9F8F-3CAB6A763CF7}"/>
          </ac:cxnSpMkLst>
        </pc:cxnChg>
        <pc:cxnChg chg="add mod">
          <ac:chgData name="Constantin Kichinsky" userId="0a6384347ba6d1cc" providerId="LiveId" clId="{46ACF252-452D-482C-B408-B62817902B40}" dt="2019-06-26T22:08:31.811" v="280" actId="571"/>
          <ac:cxnSpMkLst>
            <pc:docMk/>
            <pc:sldMk cId="2033622635" sldId="1942"/>
            <ac:cxnSpMk id="37" creationId="{6DBA1CCE-72A7-401D-94C5-ED7521913935}"/>
          </ac:cxnSpMkLst>
        </pc:cxnChg>
        <pc:cxnChg chg="add del">
          <ac:chgData name="Constantin Kichinsky" userId="0a6384347ba6d1cc" providerId="LiveId" clId="{46ACF252-452D-482C-B408-B62817902B40}" dt="2019-06-26T22:02:34.018" v="58" actId="478"/>
          <ac:cxnSpMkLst>
            <pc:docMk/>
            <pc:sldMk cId="2033622635" sldId="1942"/>
            <ac:cxnSpMk id="55" creationId="{F95A4D12-43B4-426E-A114-AF738C71B5A4}"/>
          </ac:cxnSpMkLst>
        </pc:cxnChg>
      </pc:sldChg>
      <pc:sldChg chg="addSp delSp modSp add">
        <pc:chgData name="Constantin Kichinsky" userId="0a6384347ba6d1cc" providerId="LiveId" clId="{46ACF252-452D-482C-B408-B62817902B40}" dt="2019-06-26T22:19:02.870" v="1347" actId="21"/>
        <pc:sldMkLst>
          <pc:docMk/>
          <pc:sldMk cId="1524584123" sldId="1943"/>
        </pc:sldMkLst>
        <pc:spChg chg="mod">
          <ac:chgData name="Constantin Kichinsky" userId="0a6384347ba6d1cc" providerId="LiveId" clId="{46ACF252-452D-482C-B408-B62817902B40}" dt="2019-06-26T22:13:10.652" v="733" actId="20577"/>
          <ac:spMkLst>
            <pc:docMk/>
            <pc:sldMk cId="1524584123" sldId="1943"/>
            <ac:spMk id="3" creationId="{40363084-DAB5-43CF-BE21-E166D9970996}"/>
          </ac:spMkLst>
        </pc:spChg>
        <pc:spChg chg="mod">
          <ac:chgData name="Constantin Kichinsky" userId="0a6384347ba6d1cc" providerId="LiveId" clId="{46ACF252-452D-482C-B408-B62817902B40}" dt="2019-06-26T22:14:08.712" v="895" actId="14100"/>
          <ac:spMkLst>
            <pc:docMk/>
            <pc:sldMk cId="1524584123" sldId="1943"/>
            <ac:spMk id="16" creationId="{08E4A40F-9673-4919-9D8C-D7E4159D7D00}"/>
          </ac:spMkLst>
        </pc:spChg>
        <pc:spChg chg="mod">
          <ac:chgData name="Constantin Kichinsky" userId="0a6384347ba6d1cc" providerId="LiveId" clId="{46ACF252-452D-482C-B408-B62817902B40}" dt="2019-06-26T22:16:36.226" v="1253" actId="20577"/>
          <ac:spMkLst>
            <pc:docMk/>
            <pc:sldMk cId="1524584123" sldId="1943"/>
            <ac:spMk id="28" creationId="{C9064051-EFE6-40A6-80D0-2EFDB91EF798}"/>
          </ac:spMkLst>
        </pc:spChg>
        <pc:spChg chg="mod">
          <ac:chgData name="Constantin Kichinsky" userId="0a6384347ba6d1cc" providerId="LiveId" clId="{46ACF252-452D-482C-B408-B62817902B40}" dt="2019-06-26T22:17:32.474" v="1330" actId="20577"/>
          <ac:spMkLst>
            <pc:docMk/>
            <pc:sldMk cId="1524584123" sldId="1943"/>
            <ac:spMk id="39" creationId="{68B4BF53-677E-4FF6-99E7-02D9B5198D9C}"/>
          </ac:spMkLst>
        </pc:spChg>
        <pc:picChg chg="add del mod">
          <ac:chgData name="Constantin Kichinsky" userId="0a6384347ba6d1cc" providerId="LiveId" clId="{46ACF252-452D-482C-B408-B62817902B40}" dt="2019-06-26T22:18:09.406" v="1332" actId="478"/>
          <ac:picMkLst>
            <pc:docMk/>
            <pc:sldMk cId="1524584123" sldId="1943"/>
            <ac:picMk id="5" creationId="{F2D9DBCC-5CF8-4B01-A70E-07585F559EFC}"/>
          </ac:picMkLst>
        </pc:picChg>
        <pc:picChg chg="add del mod">
          <ac:chgData name="Constantin Kichinsky" userId="0a6384347ba6d1cc" providerId="LiveId" clId="{46ACF252-452D-482C-B408-B62817902B40}" dt="2019-06-26T22:18:22.658" v="1335" actId="478"/>
          <ac:picMkLst>
            <pc:docMk/>
            <pc:sldMk cId="1524584123" sldId="1943"/>
            <ac:picMk id="8" creationId="{1FA0AC9F-0186-40E6-9028-DA0B57E0C6DD}"/>
          </ac:picMkLst>
        </pc:picChg>
        <pc:picChg chg="add del mod">
          <ac:chgData name="Constantin Kichinsky" userId="0a6384347ba6d1cc" providerId="LiveId" clId="{46ACF252-452D-482C-B408-B62817902B40}" dt="2019-06-26T22:19:02.870" v="1347" actId="21"/>
          <ac:picMkLst>
            <pc:docMk/>
            <pc:sldMk cId="1524584123" sldId="1943"/>
            <ac:picMk id="10" creationId="{DADD2021-13DB-416F-87BC-DB3C00B8F960}"/>
          </ac:picMkLst>
        </pc:picChg>
        <pc:picChg chg="add mod">
          <ac:chgData name="Constantin Kichinsky" userId="0a6384347ba6d1cc" providerId="LiveId" clId="{46ACF252-452D-482C-B408-B62817902B40}" dt="2019-06-26T22:18:44.266" v="1340" actId="1076"/>
          <ac:picMkLst>
            <pc:docMk/>
            <pc:sldMk cId="1524584123" sldId="1943"/>
            <ac:picMk id="15" creationId="{B23C1747-FB4A-4325-A58A-4D9EB0986AFE}"/>
          </ac:picMkLst>
        </pc:picChg>
      </pc:sldChg>
      <pc:sldChg chg="add del">
        <pc:chgData name="Constantin Kichinsky" userId="0a6384347ba6d1cc" providerId="LiveId" clId="{46ACF252-452D-482C-B408-B62817902B40}" dt="2019-06-26T22:01:54.595" v="9" actId="47"/>
        <pc:sldMkLst>
          <pc:docMk/>
          <pc:sldMk cId="2865969479" sldId="1943"/>
        </pc:sldMkLst>
      </pc:sldChg>
      <pc:sldMasterChg chg="addSldLayout delSldLayout">
        <pc:chgData name="Constantin Kichinsky" userId="0a6384347ba6d1cc" providerId="LiveId" clId="{46ACF252-452D-482C-B408-B62817902B40}" dt="2019-06-26T22:01:41.890" v="4" actId="47"/>
        <pc:sldMasterMkLst>
          <pc:docMk/>
          <pc:sldMasterMk cId="2097417778" sldId="2147483648"/>
        </pc:sldMasterMkLst>
        <pc:sldLayoutChg chg="add del">
          <pc:chgData name="Constantin Kichinsky" userId="0a6384347ba6d1cc" providerId="LiveId" clId="{46ACF252-452D-482C-B408-B62817902B40}" dt="2019-06-26T22:01:41.890" v="4" actId="47"/>
          <pc:sldLayoutMkLst>
            <pc:docMk/>
            <pc:sldMasterMk cId="2097417778" sldId="2147483648"/>
            <pc:sldLayoutMk cId="2901304368" sldId="2147483660"/>
          </pc:sldLayoutMkLst>
        </pc:sldLayoutChg>
      </pc:sldMasterChg>
    </pc:docChg>
  </pc:docChgLst>
  <pc:docChgLst>
    <pc:chgData name="Constantin Kichinsky" userId="0a6384347ba6d1cc" providerId="LiveId" clId="{B531AA1B-D3C7-4785-B42E-79097858F3CE}"/>
    <pc:docChg chg="delSld">
      <pc:chgData name="Constantin Kichinsky" userId="0a6384347ba6d1cc" providerId="LiveId" clId="{B531AA1B-D3C7-4785-B42E-79097858F3CE}" dt="2019-06-26T22:22:04.368" v="0" actId="47"/>
      <pc:docMkLst>
        <pc:docMk/>
      </pc:docMkLst>
      <pc:sldChg chg="del">
        <pc:chgData name="Constantin Kichinsky" userId="0a6384347ba6d1cc" providerId="LiveId" clId="{B531AA1B-D3C7-4785-B42E-79097858F3CE}" dt="2019-06-26T22:22:04.368" v="0" actId="47"/>
        <pc:sldMkLst>
          <pc:docMk/>
          <pc:sldMk cId="2033622635" sldId="19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262C-9BB6-4284-B9FC-22457694C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911D-48ED-40FA-92C5-ED12D2EBB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CAE3-A177-4308-946E-F7876FE4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3323-EE27-4DC4-A218-6A597713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7695-7264-432A-AEDA-BEA59792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5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628F-291B-4249-BA6B-43A191BA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25B9-CFF1-4610-B097-8DAF3ACF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5F30-A739-45FE-B5EB-0BCDC31D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1013-263D-486A-A3CA-5946F279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BE2C-F967-4EC0-97D3-64E88003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9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B1C78-656E-42E6-90C3-52FBED62B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45025-D63F-423E-B435-71D750D2C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E53E-5390-4A51-86DF-512DDE15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922A-2F55-4730-8478-DF6B0B26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4D7E4-FAFA-4C9C-8789-E10E2DEB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73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3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F08F-87DE-4703-BD3C-865668C2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2892-231A-4C03-A71E-253B8417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B2A6-C297-4BB8-BE80-2343526C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9B10-F836-4A11-B10E-980A758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4DDC-557E-4657-B015-DB176760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7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753F-DEF8-40DB-A603-0D0F2FCA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86B5-94B0-4DFE-ABF9-AF4972CD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9F90-C38E-4CDE-BEB8-479C8552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DCA5-F238-42C7-BD46-C0FC5100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F0E-0387-406A-939D-5A9C5502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2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304-60D3-4FD9-A3F2-528D5A1D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7F09-DE68-41C7-8590-5F5DCFD3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EA16-7C71-4C0F-8A2E-70B5EFE3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8BB0-4CC4-41EB-BE4B-F7B312ED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B04F-EA07-4B85-9985-1866D112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7EEA-C40C-4269-82CB-65067735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8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CA4-4741-4DB6-9854-20A58901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D9E1-A9E4-4F26-B497-722D4A95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A019C-87DA-4840-AB5C-707AE7AC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D7E47-E92E-4F9A-9ED6-B7F2F68E6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406EF-AE39-4921-9134-12AE00663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45A3-AC86-41A4-B01F-DF4E1E98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AE574-45DD-4862-BFFE-084631C1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5A021-71AD-421A-A1B1-D2813D1A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4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86F-2D50-40BA-A269-62CFB90C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DA318-AC4A-4BA1-887B-648C9679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E7AA7-CAFE-4505-AD25-2AC9EEC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9FC24-905E-48C7-B471-94FB88F2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3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87137-703C-45CF-9087-57E1EA3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6B39B-16D4-45D4-BA9B-DA065030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1785-81F3-4876-AAE5-28821FC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4BD1-3889-4F6C-9DAE-4426C59F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8962-A16C-4BCE-8BF3-71F9498F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BEDD3-7985-4009-B1A9-A3B7307F6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A2D4-09DB-48FF-A3B0-CBBD4C0F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5C499-0431-4B26-B727-D48572B8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8F91-2999-47CA-A512-2E8732B6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BB1F-8626-4DFA-86E5-D1E18B1F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6AF0F-F438-4BA9-A08C-85BB1A9EC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56320-E802-47C4-8D31-2136C4A0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8C1F-07D2-47C2-8AFC-4FE5EFA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57C02-D9CF-4944-B511-539DA29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D3E8-E4CC-4844-885F-A2D40BC2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66417-474D-48AA-A097-5903C91C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09318-63D1-40F5-97D6-245E51C3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28DD-9BC0-4EF8-89B0-6E078EEE3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E505-E3F0-4546-A866-01DA7920703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1503-BB8D-4EB6-BAF6-DB711889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053-B74D-4E32-B862-AA8F911CC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C99B-35EF-48B6-96EB-0D3B52760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1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97E44F-0ED4-448B-BE6D-90B912109971}"/>
              </a:ext>
            </a:extLst>
          </p:cNvPr>
          <p:cNvSpPr/>
          <p:nvPr/>
        </p:nvSpPr>
        <p:spPr>
          <a:xfrm>
            <a:off x="277328" y="404813"/>
            <a:ext cx="832335" cy="8323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363084-DAB5-43CF-BE21-E166D9970996}"/>
              </a:ext>
            </a:extLst>
          </p:cNvPr>
          <p:cNvSpPr txBox="1">
            <a:spLocks/>
          </p:cNvSpPr>
          <p:nvPr/>
        </p:nvSpPr>
        <p:spPr>
          <a:xfrm>
            <a:off x="1259496" y="3683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ЛИЧНЫЕ УПРАЖНЕНИЯ</a:t>
            </a:r>
            <a:br>
              <a:rPr lang="ru-RU" dirty="0"/>
            </a:br>
            <a:r>
              <a:rPr lang="ru-RU" dirty="0"/>
              <a:t>КРУГ РАЗВЕНЧАНИЯ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125245-1071-4489-8A6B-684E4413496E}"/>
              </a:ext>
            </a:extLst>
          </p:cNvPr>
          <p:cNvCxnSpPr>
            <a:cxnSpLocks/>
          </p:cNvCxnSpPr>
          <p:nvPr/>
        </p:nvCxnSpPr>
        <p:spPr>
          <a:xfrm>
            <a:off x="3739368" y="3043011"/>
            <a:ext cx="0" cy="262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E4A40F-9673-4919-9D8C-D7E4159D7D00}"/>
              </a:ext>
            </a:extLst>
          </p:cNvPr>
          <p:cNvSpPr txBox="1"/>
          <p:nvPr/>
        </p:nvSpPr>
        <p:spPr>
          <a:xfrm>
            <a:off x="989610" y="1906772"/>
            <a:ext cx="251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МОЙ ЛЮБИМЫЙ Я</a:t>
            </a:r>
            <a:br>
              <a:rPr lang="ru-RU" dirty="0"/>
            </a:br>
            <a:r>
              <a:rPr lang="ru-RU" sz="1200" dirty="0"/>
              <a:t>Выпишите 4-5 личных атрибутов, которые делают вас уникальными, являются основой вашего характера или личности.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B4BF53-677E-4FF6-99E7-02D9B5198D9C}"/>
              </a:ext>
            </a:extLst>
          </p:cNvPr>
          <p:cNvSpPr txBox="1"/>
          <p:nvPr/>
        </p:nvSpPr>
        <p:spPr>
          <a:xfrm>
            <a:off x="4519237" y="1906772"/>
            <a:ext cx="3402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НИЧТО НЕ ВЕЧНО</a:t>
            </a:r>
            <a:endParaRPr lang="en-US" dirty="0"/>
          </a:p>
          <a:p>
            <a:r>
              <a:rPr lang="ru-RU" sz="1200" dirty="0"/>
              <a:t>Для каждого пункта слева запишите варианты событий, которые могут привести вас к потере ваших атрибутов, сделать их нерелевантными или не столь уникальными.</a:t>
            </a:r>
            <a:endParaRPr lang="en-US" dirty="0"/>
          </a:p>
        </p:txBody>
      </p:sp>
      <p:sp>
        <p:nvSpPr>
          <p:cNvPr id="18" name="people_4" title="Icon of a person">
            <a:extLst>
              <a:ext uri="{FF2B5EF4-FFF2-40B4-BE49-F238E27FC236}">
                <a16:creationId xmlns:a16="http://schemas.microsoft.com/office/drawing/2014/main" id="{0A14A40A-F055-4510-B696-9D3C188066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0147" y="662569"/>
            <a:ext cx="388209" cy="43401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Graphic 5" descr="Crown">
            <a:extLst>
              <a:ext uri="{FF2B5EF4-FFF2-40B4-BE49-F238E27FC236}">
                <a16:creationId xmlns:a16="http://schemas.microsoft.com/office/drawing/2014/main" id="{4A2A76C9-AD99-4ACD-9785-BC896A49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47" y="404813"/>
            <a:ext cx="388209" cy="388209"/>
          </a:xfrm>
          <a:prstGeom prst="rect">
            <a:avLst/>
          </a:prstGeom>
        </p:spPr>
      </p:pic>
      <p:pic>
        <p:nvPicPr>
          <p:cNvPr id="23" name="Graphic 22" descr="Crown">
            <a:extLst>
              <a:ext uri="{FF2B5EF4-FFF2-40B4-BE49-F238E27FC236}">
                <a16:creationId xmlns:a16="http://schemas.microsoft.com/office/drawing/2014/main" id="{415313E5-54BA-4924-9D63-6BBF48E2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961" y="1906772"/>
            <a:ext cx="381395" cy="3813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9FD745-6A7C-4CA3-B1D8-BB1533105007}"/>
              </a:ext>
            </a:extLst>
          </p:cNvPr>
          <p:cNvSpPr txBox="1"/>
          <p:nvPr/>
        </p:nvSpPr>
        <p:spPr>
          <a:xfrm>
            <a:off x="989610" y="3043011"/>
            <a:ext cx="2406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pic>
        <p:nvPicPr>
          <p:cNvPr id="11" name="Graphic 10" descr="Devil face with no fill">
            <a:extLst>
              <a:ext uri="{FF2B5EF4-FFF2-40B4-BE49-F238E27FC236}">
                <a16:creationId xmlns:a16="http://schemas.microsoft.com/office/drawing/2014/main" id="{4141E777-8BD0-4DF0-891C-1D4533151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375" y="2045595"/>
            <a:ext cx="322841" cy="3228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3568B-6792-48A1-ACAC-58CEAC40C5CD}"/>
              </a:ext>
            </a:extLst>
          </p:cNvPr>
          <p:cNvCxnSpPr/>
          <p:nvPr/>
        </p:nvCxnSpPr>
        <p:spPr>
          <a:xfrm>
            <a:off x="1057410" y="3475587"/>
            <a:ext cx="10171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C82878-E1F3-4DE7-A35D-540DE838BF77}"/>
              </a:ext>
            </a:extLst>
          </p:cNvPr>
          <p:cNvCxnSpPr/>
          <p:nvPr/>
        </p:nvCxnSpPr>
        <p:spPr>
          <a:xfrm>
            <a:off x="1010462" y="4060629"/>
            <a:ext cx="10171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A4367D-96E5-4234-9F8F-3CAB6A763CF7}"/>
              </a:ext>
            </a:extLst>
          </p:cNvPr>
          <p:cNvCxnSpPr/>
          <p:nvPr/>
        </p:nvCxnSpPr>
        <p:spPr>
          <a:xfrm>
            <a:off x="1010462" y="4632671"/>
            <a:ext cx="10171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BA1CCE-72A7-401D-94C5-ED7521913935}"/>
              </a:ext>
            </a:extLst>
          </p:cNvPr>
          <p:cNvCxnSpPr/>
          <p:nvPr/>
        </p:nvCxnSpPr>
        <p:spPr>
          <a:xfrm>
            <a:off x="1010462" y="5213380"/>
            <a:ext cx="10171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9E42C8-64D1-4B8C-A2F3-9A1603A565C3}"/>
              </a:ext>
            </a:extLst>
          </p:cNvPr>
          <p:cNvCxnSpPr>
            <a:cxnSpLocks/>
          </p:cNvCxnSpPr>
          <p:nvPr/>
        </p:nvCxnSpPr>
        <p:spPr>
          <a:xfrm>
            <a:off x="8359610" y="2210361"/>
            <a:ext cx="0" cy="39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064051-EFE6-40A6-80D0-2EFDB91EF798}"/>
              </a:ext>
            </a:extLst>
          </p:cNvPr>
          <p:cNvSpPr txBox="1"/>
          <p:nvPr/>
        </p:nvSpPr>
        <p:spPr>
          <a:xfrm>
            <a:off x="8359612" y="2156550"/>
            <a:ext cx="33154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ВАРИАЦИЯ ДЛЯ ГРУППЫ</a:t>
            </a:r>
            <a:br>
              <a:rPr lang="en-US" sz="1100" dirty="0"/>
            </a:br>
            <a:r>
              <a:rPr lang="ru-RU" sz="900" dirty="0"/>
              <a:t>Передайте список с вашими атрибутами следующему участнику. Возьмите аналогичный лист от предыдущего. Каждый участник группы пишет идеи для других. Повторы не допускаются.</a:t>
            </a:r>
            <a:endParaRPr lang="ru-RU" sz="11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3C1747-FB4A-4325-A58A-4D9EB0986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5735" y="6293214"/>
            <a:ext cx="2210468" cy="3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8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 Kichinsky</dc:creator>
  <cp:lastModifiedBy>Constantin Kichinsky</cp:lastModifiedBy>
  <cp:revision>4</cp:revision>
  <cp:lastPrinted>2019-06-16T07:55:57Z</cp:lastPrinted>
  <dcterms:created xsi:type="dcterms:W3CDTF">2019-06-16T07:24:33Z</dcterms:created>
  <dcterms:modified xsi:type="dcterms:W3CDTF">2019-06-26T22:22:07Z</dcterms:modified>
</cp:coreProperties>
</file>