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6" r:id="rId6"/>
    <p:sldId id="259" r:id="rId7"/>
    <p:sldId id="261" r:id="rId8"/>
    <p:sldId id="260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974CA"/>
    <a:srgbClr val="52A1F8"/>
    <a:srgbClr val="99A53E"/>
    <a:srgbClr val="42B35D"/>
    <a:srgbClr val="17AADB"/>
    <a:srgbClr val="AD8EE5"/>
    <a:srgbClr val="FE6F7F"/>
    <a:srgbClr val="CE9327"/>
    <a:srgbClr val="796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B14F9-A44B-499D-BE56-BAB458A42FE0}" v="143" dt="2019-05-13T22:20:48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tin Kichinsky" userId="0a6384347ba6d1cc" providerId="LiveId" clId="{3F8B14F9-A44B-499D-BE56-BAB458A42FE0}"/>
    <pc:docChg chg="undo redo custSel addSld delSld modSld sldOrd">
      <pc:chgData name="Constantin Kichinsky" userId="0a6384347ba6d1cc" providerId="LiveId" clId="{3F8B14F9-A44B-499D-BE56-BAB458A42FE0}" dt="2019-05-13T22:22:25.530" v="8260"/>
      <pc:docMkLst>
        <pc:docMk/>
      </pc:docMkLst>
      <pc:sldChg chg="addSp delSp modSp new add setBg">
        <pc:chgData name="Constantin Kichinsky" userId="0a6384347ba6d1cc" providerId="LiveId" clId="{3F8B14F9-A44B-499D-BE56-BAB458A42FE0}" dt="2019-05-13T19:26:33.215" v="7083" actId="1076"/>
        <pc:sldMkLst>
          <pc:docMk/>
          <pc:sldMk cId="582912271" sldId="256"/>
        </pc:sldMkLst>
        <pc:spChg chg="add mod">
          <ac:chgData name="Constantin Kichinsky" userId="0a6384347ba6d1cc" providerId="LiveId" clId="{3F8B14F9-A44B-499D-BE56-BAB458A42FE0}" dt="2019-05-13T19:26:13.946" v="7081" actId="1076"/>
          <ac:spMkLst>
            <pc:docMk/>
            <pc:sldMk cId="582912271" sldId="256"/>
            <ac:spMk id="2" creationId="{26B8AEE2-4A9D-4DC7-BA75-EE80675F2FCA}"/>
          </ac:spMkLst>
        </pc:spChg>
        <pc:spChg chg="del">
          <ac:chgData name="Constantin Kichinsky" userId="0a6384347ba6d1cc" providerId="LiveId" clId="{3F8B14F9-A44B-499D-BE56-BAB458A42FE0}" dt="2019-05-09T20:53:59.103" v="2" actId="478"/>
          <ac:spMkLst>
            <pc:docMk/>
            <pc:sldMk cId="582912271" sldId="256"/>
            <ac:spMk id="2" creationId="{BA2194E9-97DA-4D94-82B8-39D07C5C9515}"/>
          </ac:spMkLst>
        </pc:spChg>
        <pc:spChg chg="add del mod">
          <ac:chgData name="Constantin Kichinsky" userId="0a6384347ba6d1cc" providerId="LiveId" clId="{3F8B14F9-A44B-499D-BE56-BAB458A42FE0}" dt="2019-05-09T21:01:51.792" v="18"/>
          <ac:spMkLst>
            <pc:docMk/>
            <pc:sldMk cId="582912271" sldId="256"/>
            <ac:spMk id="3" creationId="{E119FDE2-2188-4E46-8C54-CEFEF6C54855}"/>
          </ac:spMkLst>
        </pc:spChg>
        <pc:spChg chg="del">
          <ac:chgData name="Constantin Kichinsky" userId="0a6384347ba6d1cc" providerId="LiveId" clId="{3F8B14F9-A44B-499D-BE56-BAB458A42FE0}" dt="2019-05-09T20:53:59.103" v="2" actId="478"/>
          <ac:spMkLst>
            <pc:docMk/>
            <pc:sldMk cId="582912271" sldId="256"/>
            <ac:spMk id="3" creationId="{FAEA86B0-C6EF-49B5-A70D-5C1DA31D5FB0}"/>
          </ac:spMkLst>
        </pc:spChg>
        <pc:spChg chg="add del mod">
          <ac:chgData name="Constantin Kichinsky" userId="0a6384347ba6d1cc" providerId="LiveId" clId="{3F8B14F9-A44B-499D-BE56-BAB458A42FE0}" dt="2019-05-09T21:09:56.839" v="42" actId="478"/>
          <ac:spMkLst>
            <pc:docMk/>
            <pc:sldMk cId="582912271" sldId="256"/>
            <ac:spMk id="4" creationId="{981B4A9F-611A-4B34-8EE3-4ABE857AB4AE}"/>
          </ac:spMkLst>
        </pc:spChg>
        <pc:spChg chg="add del mod">
          <ac:chgData name="Constantin Kichinsky" userId="0a6384347ba6d1cc" providerId="LiveId" clId="{3F8B14F9-A44B-499D-BE56-BAB458A42FE0}" dt="2019-05-09T21:10:47.025" v="45" actId="478"/>
          <ac:spMkLst>
            <pc:docMk/>
            <pc:sldMk cId="582912271" sldId="256"/>
            <ac:spMk id="6" creationId="{EA12952A-DE3A-42A9-A515-71D4FE5C4A47}"/>
          </ac:spMkLst>
        </pc:spChg>
        <pc:graphicFrameChg chg="add del mod">
          <ac:chgData name="Constantin Kichinsky" userId="0a6384347ba6d1cc" providerId="LiveId" clId="{3F8B14F9-A44B-499D-BE56-BAB458A42FE0}" dt="2019-05-09T21:11:40.495" v="60" actId="478"/>
          <ac:graphicFrameMkLst>
            <pc:docMk/>
            <pc:sldMk cId="582912271" sldId="256"/>
            <ac:graphicFrameMk id="9" creationId="{98907A6C-4FC2-42BD-B852-A95AE86F43D3}"/>
          </ac:graphicFrameMkLst>
        </pc:graphicFrameChg>
        <pc:picChg chg="add del mod">
          <ac:chgData name="Constantin Kichinsky" userId="0a6384347ba6d1cc" providerId="LiveId" clId="{3F8B14F9-A44B-499D-BE56-BAB458A42FE0}" dt="2019-05-09T21:02:25.440" v="19" actId="478"/>
          <ac:picMkLst>
            <pc:docMk/>
            <pc:sldMk cId="582912271" sldId="256"/>
            <ac:picMk id="2" creationId="{DF34065F-F192-404C-9D0A-8A5DDD19A188}"/>
          </ac:picMkLst>
        </pc:picChg>
        <pc:picChg chg="add mod ord">
          <ac:chgData name="Constantin Kichinsky" userId="0a6384347ba6d1cc" providerId="LiveId" clId="{3F8B14F9-A44B-499D-BE56-BAB458A42FE0}" dt="2019-05-13T19:26:33.215" v="7083" actId="1076"/>
          <ac:picMkLst>
            <pc:docMk/>
            <pc:sldMk cId="582912271" sldId="256"/>
            <ac:picMk id="4" creationId="{B20790B8-07B5-401E-92B7-874DFE1A9276}"/>
          </ac:picMkLst>
        </pc:picChg>
        <pc:picChg chg="add del mod">
          <ac:chgData name="Constantin Kichinsky" userId="0a6384347ba6d1cc" providerId="LiveId" clId="{3F8B14F9-A44B-499D-BE56-BAB458A42FE0}" dt="2019-05-09T21:09:56.839" v="42" actId="478"/>
          <ac:picMkLst>
            <pc:docMk/>
            <pc:sldMk cId="582912271" sldId="256"/>
            <ac:picMk id="5" creationId="{B582E519-E91F-4B91-BCA9-0FE179EC93E8}"/>
          </ac:picMkLst>
        </pc:picChg>
        <pc:picChg chg="add del mod">
          <ac:chgData name="Constantin Kichinsky" userId="0a6384347ba6d1cc" providerId="LiveId" clId="{3F8B14F9-A44B-499D-BE56-BAB458A42FE0}" dt="2019-05-09T21:11:32.369" v="57" actId="478"/>
          <ac:picMkLst>
            <pc:docMk/>
            <pc:sldMk cId="582912271" sldId="256"/>
            <ac:picMk id="8" creationId="{131BFD70-FFDF-4908-88B4-076D2625C912}"/>
          </ac:picMkLst>
        </pc:picChg>
        <pc:picChg chg="add del mod">
          <ac:chgData name="Constantin Kichinsky" userId="0a6384347ba6d1cc" providerId="LiveId" clId="{3F8B14F9-A44B-499D-BE56-BAB458A42FE0}" dt="2019-05-10T21:06:08.966" v="2910" actId="478"/>
          <ac:picMkLst>
            <pc:docMk/>
            <pc:sldMk cId="582912271" sldId="256"/>
            <ac:picMk id="11" creationId="{6F095FF7-9BF7-4856-A23F-F038B8108D8D}"/>
          </ac:picMkLst>
        </pc:picChg>
        <pc:picChg chg="add mod">
          <ac:chgData name="Constantin Kichinsky" userId="0a6384347ba6d1cc" providerId="LiveId" clId="{3F8B14F9-A44B-499D-BE56-BAB458A42FE0}" dt="2019-05-12T22:29:56.429" v="5702" actId="1076"/>
          <ac:picMkLst>
            <pc:docMk/>
            <pc:sldMk cId="582912271" sldId="256"/>
            <ac:picMk id="13" creationId="{71AD3B97-3FF8-4344-844D-6EBDB99B0E93}"/>
          </ac:picMkLst>
        </pc:picChg>
        <pc:picChg chg="add del mod">
          <ac:chgData name="Constantin Kichinsky" userId="0a6384347ba6d1cc" providerId="LiveId" clId="{3F8B14F9-A44B-499D-BE56-BAB458A42FE0}" dt="2019-05-09T21:17:00.359" v="86" actId="21"/>
          <ac:picMkLst>
            <pc:docMk/>
            <pc:sldMk cId="582912271" sldId="256"/>
            <ac:picMk id="15" creationId="{E2F31236-F9D7-43F8-85F8-1C86BF1676EF}"/>
          </ac:picMkLst>
        </pc:picChg>
      </pc:sldChg>
      <pc:sldChg chg="addSp delSp modSp new add setBg">
        <pc:chgData name="Constantin Kichinsky" userId="0a6384347ba6d1cc" providerId="LiveId" clId="{3F8B14F9-A44B-499D-BE56-BAB458A42FE0}" dt="2019-05-13T22:12:29.465" v="8220" actId="478"/>
        <pc:sldMkLst>
          <pc:docMk/>
          <pc:sldMk cId="2213841487" sldId="257"/>
        </pc:sldMkLst>
        <pc:spChg chg="del">
          <ac:chgData name="Constantin Kichinsky" userId="0a6384347ba6d1cc" providerId="LiveId" clId="{3F8B14F9-A44B-499D-BE56-BAB458A42FE0}" dt="2019-05-09T21:13:43.447" v="71" actId="478"/>
          <ac:spMkLst>
            <pc:docMk/>
            <pc:sldMk cId="2213841487" sldId="257"/>
            <ac:spMk id="2" creationId="{2F252F33-2B7D-4AA3-969B-08AB026713EB}"/>
          </ac:spMkLst>
        </pc:spChg>
        <pc:spChg chg="add mod">
          <ac:chgData name="Constantin Kichinsky" userId="0a6384347ba6d1cc" providerId="LiveId" clId="{3F8B14F9-A44B-499D-BE56-BAB458A42FE0}" dt="2019-05-12T20:26:07.733" v="4482" actId="1076"/>
          <ac:spMkLst>
            <pc:docMk/>
            <pc:sldMk cId="2213841487" sldId="257"/>
            <ac:spMk id="2" creationId="{B8CD9D39-A1F7-4519-A3F8-39DF75FB0D69}"/>
          </ac:spMkLst>
        </pc:spChg>
        <pc:spChg chg="add del">
          <ac:chgData name="Constantin Kichinsky" userId="0a6384347ba6d1cc" providerId="LiveId" clId="{3F8B14F9-A44B-499D-BE56-BAB458A42FE0}" dt="2019-05-12T20:25:38.007" v="4464"/>
          <ac:spMkLst>
            <pc:docMk/>
            <pc:sldMk cId="2213841487" sldId="257"/>
            <ac:spMk id="3" creationId="{AA323CE0-6968-4A3C-8E7A-2295A19AE021}"/>
          </ac:spMkLst>
        </pc:spChg>
        <pc:spChg chg="del">
          <ac:chgData name="Constantin Kichinsky" userId="0a6384347ba6d1cc" providerId="LiveId" clId="{3F8B14F9-A44B-499D-BE56-BAB458A42FE0}" dt="2019-05-09T21:13:43.447" v="71" actId="478"/>
          <ac:spMkLst>
            <pc:docMk/>
            <pc:sldMk cId="2213841487" sldId="257"/>
            <ac:spMk id="3" creationId="{B14A5C9F-1FAD-4409-BAAB-AD2EBC77D2A9}"/>
          </ac:spMkLst>
        </pc:spChg>
        <pc:spChg chg="add del mod">
          <ac:chgData name="Constantin Kichinsky" userId="0a6384347ba6d1cc" providerId="LiveId" clId="{3F8B14F9-A44B-499D-BE56-BAB458A42FE0}" dt="2019-05-09T21:18:12.031" v="99"/>
          <ac:spMkLst>
            <pc:docMk/>
            <pc:sldMk cId="2213841487" sldId="257"/>
            <ac:spMk id="8" creationId="{2D060773-9535-422C-8D86-6D9FB4800924}"/>
          </ac:spMkLst>
        </pc:spChg>
        <pc:spChg chg="add del mod">
          <ac:chgData name="Constantin Kichinsky" userId="0a6384347ba6d1cc" providerId="LiveId" clId="{3F8B14F9-A44B-499D-BE56-BAB458A42FE0}" dt="2019-05-13T22:12:29.465" v="8220" actId="478"/>
          <ac:spMkLst>
            <pc:docMk/>
            <pc:sldMk cId="2213841487" sldId="257"/>
            <ac:spMk id="8" creationId="{455BCCE5-F55F-499F-B15D-07BCA0F31008}"/>
          </ac:spMkLst>
        </pc:spChg>
        <pc:spChg chg="add mod">
          <ac:chgData name="Constantin Kichinsky" userId="0a6384347ba6d1cc" providerId="LiveId" clId="{3F8B14F9-A44B-499D-BE56-BAB458A42FE0}" dt="2019-05-12T20:26:11.686" v="4483" actId="1076"/>
          <ac:spMkLst>
            <pc:docMk/>
            <pc:sldMk cId="2213841487" sldId="257"/>
            <ac:spMk id="9" creationId="{114C0B4A-207A-4E75-A1AF-7ECBFD002585}"/>
          </ac:spMkLst>
        </pc:spChg>
        <pc:spChg chg="add del mod">
          <ac:chgData name="Constantin Kichinsky" userId="0a6384347ba6d1cc" providerId="LiveId" clId="{3F8B14F9-A44B-499D-BE56-BAB458A42FE0}" dt="2019-05-13T22:12:29.465" v="8220" actId="478"/>
          <ac:spMkLst>
            <pc:docMk/>
            <pc:sldMk cId="2213841487" sldId="257"/>
            <ac:spMk id="12" creationId="{FAAE269D-639F-47B3-991A-59AE0AA982C1}"/>
          </ac:spMkLst>
        </pc:spChg>
        <pc:picChg chg="add del mod">
          <ac:chgData name="Constantin Kichinsky" userId="0a6384347ba6d1cc" providerId="LiveId" clId="{3F8B14F9-A44B-499D-BE56-BAB458A42FE0}" dt="2019-05-09T21:17:37.527" v="92" actId="478"/>
          <ac:picMkLst>
            <pc:docMk/>
            <pc:sldMk cId="2213841487" sldId="257"/>
            <ac:picMk id="5" creationId="{02C963C5-6351-4775-A816-26569AF6F5EA}"/>
          </ac:picMkLst>
        </pc:picChg>
        <pc:picChg chg="add del mod">
          <ac:chgData name="Constantin Kichinsky" userId="0a6384347ba6d1cc" providerId="LiveId" clId="{3F8B14F9-A44B-499D-BE56-BAB458A42FE0}" dt="2019-05-13T22:12:29.465" v="8220" actId="478"/>
          <ac:picMkLst>
            <pc:docMk/>
            <pc:sldMk cId="2213841487" sldId="257"/>
            <ac:picMk id="5" creationId="{E688F3DD-5CAC-4296-ACD0-88A513430BD5}"/>
          </ac:picMkLst>
        </pc:picChg>
        <pc:picChg chg="add del mod">
          <ac:chgData name="Constantin Kichinsky" userId="0a6384347ba6d1cc" providerId="LiveId" clId="{3F8B14F9-A44B-499D-BE56-BAB458A42FE0}" dt="2019-05-09T21:17:58.020" v="96" actId="478"/>
          <ac:picMkLst>
            <pc:docMk/>
            <pc:sldMk cId="2213841487" sldId="257"/>
            <ac:picMk id="7" creationId="{B01861EF-7765-4539-8FCF-A511A848773B}"/>
          </ac:picMkLst>
        </pc:picChg>
        <pc:cxnChg chg="add del mod">
          <ac:chgData name="Constantin Kichinsky" userId="0a6384347ba6d1cc" providerId="LiveId" clId="{3F8B14F9-A44B-499D-BE56-BAB458A42FE0}" dt="2019-05-13T22:12:29.465" v="8220" actId="478"/>
          <ac:cxnSpMkLst>
            <pc:docMk/>
            <pc:sldMk cId="2213841487" sldId="257"/>
            <ac:cxnSpMk id="11" creationId="{5931F9CC-A6B7-4DF6-BD4B-CF7A06BDFE2F}"/>
          </ac:cxnSpMkLst>
        </pc:cxnChg>
      </pc:sldChg>
      <pc:sldChg chg="addSp delSp modSp add del">
        <pc:chgData name="Constantin Kichinsky" userId="0a6384347ba6d1cc" providerId="LiveId" clId="{3F8B14F9-A44B-499D-BE56-BAB458A42FE0}" dt="2019-05-13T22:12:23.122" v="8219" actId="47"/>
        <pc:sldMkLst>
          <pc:docMk/>
          <pc:sldMk cId="470359949" sldId="258"/>
        </pc:sldMkLst>
        <pc:spChg chg="add">
          <ac:chgData name="Constantin Kichinsky" userId="0a6384347ba6d1cc" providerId="LiveId" clId="{3F8B14F9-A44B-499D-BE56-BAB458A42FE0}" dt="2019-05-13T19:26:57.754" v="7085"/>
          <ac:spMkLst>
            <pc:docMk/>
            <pc:sldMk cId="470359949" sldId="258"/>
            <ac:spMk id="4" creationId="{09C6BE83-D1BA-461B-A40F-4C6E72C19E07}"/>
          </ac:spMkLst>
        </pc:spChg>
        <pc:picChg chg="add del mod">
          <ac:chgData name="Constantin Kichinsky" userId="0a6384347ba6d1cc" providerId="LiveId" clId="{3F8B14F9-A44B-499D-BE56-BAB458A42FE0}" dt="2019-05-10T17:34:05.424" v="2556" actId="21"/>
          <ac:picMkLst>
            <pc:docMk/>
            <pc:sldMk cId="470359949" sldId="258"/>
            <ac:picMk id="3" creationId="{9E8695B5-6647-4BB6-8524-C0A48474DB4C}"/>
          </ac:picMkLst>
        </pc:picChg>
        <pc:picChg chg="add del mod">
          <ac:chgData name="Constantin Kichinsky" userId="0a6384347ba6d1cc" providerId="LiveId" clId="{3F8B14F9-A44B-499D-BE56-BAB458A42FE0}" dt="2019-05-10T21:06:33.592" v="2917" actId="478"/>
          <ac:picMkLst>
            <pc:docMk/>
            <pc:sldMk cId="470359949" sldId="258"/>
            <ac:picMk id="4" creationId="{C246A56F-35FB-4733-AEC2-C62D194E8434}"/>
          </ac:picMkLst>
        </pc:picChg>
        <pc:picChg chg="add mod ord">
          <ac:chgData name="Constantin Kichinsky" userId="0a6384347ba6d1cc" providerId="LiveId" clId="{3F8B14F9-A44B-499D-BE56-BAB458A42FE0}" dt="2019-05-13T19:26:39.935" v="7084" actId="1076"/>
          <ac:picMkLst>
            <pc:docMk/>
            <pc:sldMk cId="470359949" sldId="258"/>
            <ac:picMk id="6" creationId="{7EDBDD81-9C20-49C8-A13F-6D44711A2E91}"/>
          </ac:picMkLst>
        </pc:picChg>
        <pc:picChg chg="del">
          <ac:chgData name="Constantin Kichinsky" userId="0a6384347ba6d1cc" providerId="LiveId" clId="{3F8B14F9-A44B-499D-BE56-BAB458A42FE0}" dt="2019-05-09T21:17:03.356" v="89" actId="478"/>
          <ac:picMkLst>
            <pc:docMk/>
            <pc:sldMk cId="470359949" sldId="258"/>
            <ac:picMk id="11" creationId="{6F095FF7-9BF7-4856-A23F-F038B8108D8D}"/>
          </ac:picMkLst>
        </pc:picChg>
      </pc:sldChg>
      <pc:sldChg chg="addSp delSp modSp add">
        <pc:chgData name="Constantin Kichinsky" userId="0a6384347ba6d1cc" providerId="LiveId" clId="{3F8B14F9-A44B-499D-BE56-BAB458A42FE0}" dt="2019-05-13T22:13:28.276" v="8231" actId="478"/>
        <pc:sldMkLst>
          <pc:docMk/>
          <pc:sldMk cId="1447407771" sldId="259"/>
        </pc:sldMkLst>
        <pc:spChg chg="add del mod">
          <ac:chgData name="Constantin Kichinsky" userId="0a6384347ba6d1cc" providerId="LiveId" clId="{3F8B14F9-A44B-499D-BE56-BAB458A42FE0}" dt="2019-05-12T20:26:31.466" v="4511" actId="478"/>
          <ac:spMkLst>
            <pc:docMk/>
            <pc:sldMk cId="1447407771" sldId="259"/>
            <ac:spMk id="7" creationId="{12D47485-76F7-4408-8AE7-043F516EA19B}"/>
          </ac:spMkLst>
        </pc:spChg>
        <pc:spChg chg="add del mod">
          <ac:chgData name="Constantin Kichinsky" userId="0a6384347ba6d1cc" providerId="LiveId" clId="{3F8B14F9-A44B-499D-BE56-BAB458A42FE0}" dt="2019-05-13T22:13:28.276" v="8231" actId="478"/>
          <ac:spMkLst>
            <pc:docMk/>
            <pc:sldMk cId="1447407771" sldId="259"/>
            <ac:spMk id="8" creationId="{11D74DC7-FE16-486E-8849-294F7D6C3D43}"/>
          </ac:spMkLst>
        </pc:spChg>
        <pc:spChg chg="mod">
          <ac:chgData name="Constantin Kichinsky" userId="0a6384347ba6d1cc" providerId="LiveId" clId="{3F8B14F9-A44B-499D-BE56-BAB458A42FE0}" dt="2019-05-12T20:26:35.498" v="4512" actId="1076"/>
          <ac:spMkLst>
            <pc:docMk/>
            <pc:sldMk cId="1447407771" sldId="259"/>
            <ac:spMk id="9" creationId="{114C0B4A-207A-4E75-A1AF-7ECBFD002585}"/>
          </ac:spMkLst>
        </pc:spChg>
        <pc:spChg chg="del mod">
          <ac:chgData name="Constantin Kichinsky" userId="0a6384347ba6d1cc" providerId="LiveId" clId="{3F8B14F9-A44B-499D-BE56-BAB458A42FE0}" dt="2019-05-10T18:27:57.622" v="2870" actId="478"/>
          <ac:spMkLst>
            <pc:docMk/>
            <pc:sldMk cId="1447407771" sldId="259"/>
            <ac:spMk id="12" creationId="{FAAE269D-639F-47B3-991A-59AE0AA982C1}"/>
          </ac:spMkLst>
        </pc:spChg>
        <pc:spChg chg="add mod">
          <ac:chgData name="Constantin Kichinsky" userId="0a6384347ba6d1cc" providerId="LiveId" clId="{3F8B14F9-A44B-499D-BE56-BAB458A42FE0}" dt="2019-05-12T20:26:24.210" v="4497" actId="20577"/>
          <ac:spMkLst>
            <pc:docMk/>
            <pc:sldMk cId="1447407771" sldId="259"/>
            <ac:spMk id="13" creationId="{9874A7D9-1C76-463C-A99F-A09AED48C5E1}"/>
          </ac:spMkLst>
        </pc:spChg>
        <pc:spChg chg="add del mod">
          <ac:chgData name="Constantin Kichinsky" userId="0a6384347ba6d1cc" providerId="LiveId" clId="{3F8B14F9-A44B-499D-BE56-BAB458A42FE0}" dt="2019-05-13T22:13:28.276" v="8231" actId="478"/>
          <ac:spMkLst>
            <pc:docMk/>
            <pc:sldMk cId="1447407771" sldId="259"/>
            <ac:spMk id="14" creationId="{C5E8409C-1C3F-43CC-9579-16F5430231CE}"/>
          </ac:spMkLst>
        </pc:spChg>
        <pc:picChg chg="add del mod">
          <ac:chgData name="Constantin Kichinsky" userId="0a6384347ba6d1cc" providerId="LiveId" clId="{3F8B14F9-A44B-499D-BE56-BAB458A42FE0}" dt="2019-05-10T21:05:53.770" v="2904" actId="21"/>
          <ac:picMkLst>
            <pc:docMk/>
            <pc:sldMk cId="1447407771" sldId="259"/>
            <ac:picMk id="3" creationId="{2C881916-CBEA-4FE7-A06C-0E5D52F69F62}"/>
          </ac:picMkLst>
        </pc:picChg>
        <pc:picChg chg="add del">
          <ac:chgData name="Constantin Kichinsky" userId="0a6384347ba6d1cc" providerId="LiveId" clId="{3F8B14F9-A44B-499D-BE56-BAB458A42FE0}" dt="2019-05-10T18:27:24.446" v="2866" actId="478"/>
          <ac:picMkLst>
            <pc:docMk/>
            <pc:sldMk cId="1447407771" sldId="259"/>
            <ac:picMk id="5" creationId="{0A970757-4F9E-4E7C-A4E7-B670DA6C8C54}"/>
          </ac:picMkLst>
        </pc:picChg>
        <pc:picChg chg="add del">
          <ac:chgData name="Constantin Kichinsky" userId="0a6384347ba6d1cc" providerId="LiveId" clId="{3F8B14F9-A44B-499D-BE56-BAB458A42FE0}" dt="2019-05-13T22:13:28.276" v="8231" actId="478"/>
          <ac:picMkLst>
            <pc:docMk/>
            <pc:sldMk cId="1447407771" sldId="259"/>
            <ac:picMk id="6" creationId="{4A8C1C39-6E4E-4872-9A4A-05078646A3CF}"/>
          </ac:picMkLst>
        </pc:picChg>
        <pc:cxnChg chg="del">
          <ac:chgData name="Constantin Kichinsky" userId="0a6384347ba6d1cc" providerId="LiveId" clId="{3F8B14F9-A44B-499D-BE56-BAB458A42FE0}" dt="2019-05-13T22:13:28.276" v="8231" actId="478"/>
          <ac:cxnSpMkLst>
            <pc:docMk/>
            <pc:sldMk cId="1447407771" sldId="259"/>
            <ac:cxnSpMk id="11" creationId="{5931F9CC-A6B7-4DF6-BD4B-CF7A06BDFE2F}"/>
          </ac:cxnSpMkLst>
        </pc:cxnChg>
      </pc:sldChg>
      <pc:sldChg chg="addSp delSp modSp add ord">
        <pc:chgData name="Constantin Kichinsky" userId="0a6384347ba6d1cc" providerId="LiveId" clId="{3F8B14F9-A44B-499D-BE56-BAB458A42FE0}" dt="2019-05-13T22:13:51.640" v="8235" actId="1076"/>
        <pc:sldMkLst>
          <pc:docMk/>
          <pc:sldMk cId="2089111646" sldId="260"/>
        </pc:sldMkLst>
        <pc:spChg chg="add mod">
          <ac:chgData name="Constantin Kichinsky" userId="0a6384347ba6d1cc" providerId="LiveId" clId="{3F8B14F9-A44B-499D-BE56-BAB458A42FE0}" dt="2019-05-13T22:13:51.640" v="8235" actId="1076"/>
          <ac:spMkLst>
            <pc:docMk/>
            <pc:sldMk cId="2089111646" sldId="260"/>
            <ac:spMk id="2" creationId="{D079CC76-6895-4BD8-9979-3082F7553275}"/>
          </ac:spMkLst>
        </pc:spChg>
        <pc:spChg chg="mod">
          <ac:chgData name="Constantin Kichinsky" userId="0a6384347ba6d1cc" providerId="LiveId" clId="{3F8B14F9-A44B-499D-BE56-BAB458A42FE0}" dt="2019-05-12T20:40:54.189" v="5615"/>
          <ac:spMkLst>
            <pc:docMk/>
            <pc:sldMk cId="2089111646" sldId="260"/>
            <ac:spMk id="9" creationId="{114C0B4A-207A-4E75-A1AF-7ECBFD002585}"/>
          </ac:spMkLst>
        </pc:spChg>
        <pc:spChg chg="add del mod">
          <ac:chgData name="Constantin Kichinsky" userId="0a6384347ba6d1cc" providerId="LiveId" clId="{3F8B14F9-A44B-499D-BE56-BAB458A42FE0}" dt="2019-05-12T20:27:33.138" v="4557" actId="478"/>
          <ac:spMkLst>
            <pc:docMk/>
            <pc:sldMk cId="2089111646" sldId="260"/>
            <ac:spMk id="10" creationId="{058B6559-EC45-4449-942B-F13DC1B5535E}"/>
          </ac:spMkLst>
        </pc:spChg>
        <pc:spChg chg="del mod">
          <ac:chgData name="Constantin Kichinsky" userId="0a6384347ba6d1cc" providerId="LiveId" clId="{3F8B14F9-A44B-499D-BE56-BAB458A42FE0}" dt="2019-05-13T22:13:44.583" v="8233" actId="478"/>
          <ac:spMkLst>
            <pc:docMk/>
            <pc:sldMk cId="2089111646" sldId="260"/>
            <ac:spMk id="12" creationId="{FAAE269D-639F-47B3-991A-59AE0AA982C1}"/>
          </ac:spMkLst>
        </pc:spChg>
        <pc:spChg chg="add mod">
          <ac:chgData name="Constantin Kichinsky" userId="0a6384347ba6d1cc" providerId="LiveId" clId="{3F8B14F9-A44B-499D-BE56-BAB458A42FE0}" dt="2019-05-12T20:27:20.383" v="4544" actId="20577"/>
          <ac:spMkLst>
            <pc:docMk/>
            <pc:sldMk cId="2089111646" sldId="260"/>
            <ac:spMk id="15" creationId="{6D745613-F42F-4A55-A5A5-974AC79AA8DA}"/>
          </ac:spMkLst>
        </pc:spChg>
        <pc:spChg chg="add del mod">
          <ac:chgData name="Constantin Kichinsky" userId="0a6384347ba6d1cc" providerId="LiveId" clId="{3F8B14F9-A44B-499D-BE56-BAB458A42FE0}" dt="2019-05-13T22:13:44.583" v="8233" actId="478"/>
          <ac:spMkLst>
            <pc:docMk/>
            <pc:sldMk cId="2089111646" sldId="260"/>
            <ac:spMk id="16" creationId="{49E21D6E-17B6-4044-A959-B1D0B61C2F76}"/>
          </ac:spMkLst>
        </pc:spChg>
        <pc:picChg chg="add mod">
          <ac:chgData name="Constantin Kichinsky" userId="0a6384347ba6d1cc" providerId="LiveId" clId="{3F8B14F9-A44B-499D-BE56-BAB458A42FE0}" dt="2019-05-13T22:13:51.640" v="8235" actId="1076"/>
          <ac:picMkLst>
            <pc:docMk/>
            <pc:sldMk cId="2089111646" sldId="260"/>
            <ac:picMk id="4" creationId="{E3595485-D3D8-4244-9A71-0D4B2D276CF2}"/>
          </ac:picMkLst>
        </pc:picChg>
        <pc:picChg chg="add del">
          <ac:chgData name="Constantin Kichinsky" userId="0a6384347ba6d1cc" providerId="LiveId" clId="{3F8B14F9-A44B-499D-BE56-BAB458A42FE0}" dt="2019-05-10T18:27:07.361" v="2861" actId="478"/>
          <ac:picMkLst>
            <pc:docMk/>
            <pc:sldMk cId="2089111646" sldId="260"/>
            <ac:picMk id="8" creationId="{4E8D43A0-A42F-48E8-A9EB-277E7DADA541}"/>
          </ac:picMkLst>
        </pc:picChg>
        <pc:picChg chg="add del">
          <ac:chgData name="Constantin Kichinsky" userId="0a6384347ba6d1cc" providerId="LiveId" clId="{3F8B14F9-A44B-499D-BE56-BAB458A42FE0}" dt="2019-05-10T18:27:21.195" v="2864" actId="478"/>
          <ac:picMkLst>
            <pc:docMk/>
            <pc:sldMk cId="2089111646" sldId="260"/>
            <ac:picMk id="13" creationId="{9715AB30-FD47-48C7-AE30-B83E0B362877}"/>
          </ac:picMkLst>
        </pc:picChg>
        <pc:picChg chg="add del">
          <ac:chgData name="Constantin Kichinsky" userId="0a6384347ba6d1cc" providerId="LiveId" clId="{3F8B14F9-A44B-499D-BE56-BAB458A42FE0}" dt="2019-05-13T22:13:46.493" v="8234" actId="478"/>
          <ac:picMkLst>
            <pc:docMk/>
            <pc:sldMk cId="2089111646" sldId="260"/>
            <ac:picMk id="14" creationId="{F526D7F3-117B-406E-B20F-628BF12FB721}"/>
          </ac:picMkLst>
        </pc:picChg>
        <pc:cxnChg chg="del">
          <ac:chgData name="Constantin Kichinsky" userId="0a6384347ba6d1cc" providerId="LiveId" clId="{3F8B14F9-A44B-499D-BE56-BAB458A42FE0}" dt="2019-05-13T22:13:44.583" v="8233" actId="478"/>
          <ac:cxnSpMkLst>
            <pc:docMk/>
            <pc:sldMk cId="2089111646" sldId="260"/>
            <ac:cxnSpMk id="11" creationId="{5931F9CC-A6B7-4DF6-BD4B-CF7A06BDFE2F}"/>
          </ac:cxnSpMkLst>
        </pc:cxnChg>
      </pc:sldChg>
      <pc:sldChg chg="addSp delSp modSp add">
        <pc:chgData name="Constantin Kichinsky" userId="0a6384347ba6d1cc" providerId="LiveId" clId="{3F8B14F9-A44B-499D-BE56-BAB458A42FE0}" dt="2019-05-13T22:13:35.030" v="8232" actId="478"/>
        <pc:sldMkLst>
          <pc:docMk/>
          <pc:sldMk cId="4292908875" sldId="261"/>
        </pc:sldMkLst>
        <pc:spChg chg="del mod">
          <ac:chgData name="Constantin Kichinsky" userId="0a6384347ba6d1cc" providerId="LiveId" clId="{3F8B14F9-A44B-499D-BE56-BAB458A42FE0}" dt="2019-05-12T20:26:52.165" v="4515" actId="478"/>
          <ac:spMkLst>
            <pc:docMk/>
            <pc:sldMk cId="4292908875" sldId="261"/>
            <ac:spMk id="7" creationId="{12D47485-76F7-4408-8AE7-043F516EA19B}"/>
          </ac:spMkLst>
        </pc:spChg>
        <pc:spChg chg="del mod">
          <ac:chgData name="Constantin Kichinsky" userId="0a6384347ba6d1cc" providerId="LiveId" clId="{3F8B14F9-A44B-499D-BE56-BAB458A42FE0}" dt="2019-05-13T22:13:35.030" v="8232" actId="478"/>
          <ac:spMkLst>
            <pc:docMk/>
            <pc:sldMk cId="4292908875" sldId="261"/>
            <ac:spMk id="8" creationId="{11D74DC7-FE16-486E-8849-294F7D6C3D43}"/>
          </ac:spMkLst>
        </pc:spChg>
        <pc:spChg chg="mod">
          <ac:chgData name="Constantin Kichinsky" userId="0a6384347ba6d1cc" providerId="LiveId" clId="{3F8B14F9-A44B-499D-BE56-BAB458A42FE0}" dt="2019-05-12T20:26:54.923" v="4516" actId="1076"/>
          <ac:spMkLst>
            <pc:docMk/>
            <pc:sldMk cId="4292908875" sldId="261"/>
            <ac:spMk id="9" creationId="{114C0B4A-207A-4E75-A1AF-7ECBFD002585}"/>
          </ac:spMkLst>
        </pc:spChg>
        <pc:spChg chg="add mod">
          <ac:chgData name="Constantin Kichinsky" userId="0a6384347ba6d1cc" providerId="LiveId" clId="{3F8B14F9-A44B-499D-BE56-BAB458A42FE0}" dt="2019-05-12T20:27:05.358" v="4535" actId="20577"/>
          <ac:spMkLst>
            <pc:docMk/>
            <pc:sldMk cId="4292908875" sldId="261"/>
            <ac:spMk id="10" creationId="{CBCB0641-50CE-49BB-B3A8-06DB57B528CD}"/>
          </ac:spMkLst>
        </pc:spChg>
        <pc:spChg chg="add del">
          <ac:chgData name="Constantin Kichinsky" userId="0a6384347ba6d1cc" providerId="LiveId" clId="{3F8B14F9-A44B-499D-BE56-BAB458A42FE0}" dt="2019-05-13T22:13:35.030" v="8232" actId="478"/>
          <ac:spMkLst>
            <pc:docMk/>
            <pc:sldMk cId="4292908875" sldId="261"/>
            <ac:spMk id="12" creationId="{F7FFCDEE-119E-40FA-A541-D764631B940F}"/>
          </ac:spMkLst>
        </pc:spChg>
        <pc:picChg chg="del">
          <ac:chgData name="Constantin Kichinsky" userId="0a6384347ba6d1cc" providerId="LiveId" clId="{3F8B14F9-A44B-499D-BE56-BAB458A42FE0}" dt="2019-05-13T22:13:35.030" v="8232" actId="478"/>
          <ac:picMkLst>
            <pc:docMk/>
            <pc:sldMk cId="4292908875" sldId="261"/>
            <ac:picMk id="6" creationId="{4A8C1C39-6E4E-4872-9A4A-05078646A3CF}"/>
          </ac:picMkLst>
        </pc:picChg>
        <pc:cxnChg chg="del">
          <ac:chgData name="Constantin Kichinsky" userId="0a6384347ba6d1cc" providerId="LiveId" clId="{3F8B14F9-A44B-499D-BE56-BAB458A42FE0}" dt="2019-05-13T22:13:35.030" v="8232" actId="478"/>
          <ac:cxnSpMkLst>
            <pc:docMk/>
            <pc:sldMk cId="4292908875" sldId="261"/>
            <ac:cxnSpMk id="11" creationId="{5931F9CC-A6B7-4DF6-BD4B-CF7A06BDFE2F}"/>
          </ac:cxnSpMkLst>
        </pc:cxnChg>
      </pc:sldChg>
      <pc:sldChg chg="delSp modSp add">
        <pc:chgData name="Constantin Kichinsky" userId="0a6384347ba6d1cc" providerId="LiveId" clId="{3F8B14F9-A44B-499D-BE56-BAB458A42FE0}" dt="2019-05-13T22:13:59.542" v="8237" actId="478"/>
        <pc:sldMkLst>
          <pc:docMk/>
          <pc:sldMk cId="3820670776" sldId="262"/>
        </pc:sldMkLst>
        <pc:spChg chg="del">
          <ac:chgData name="Constantin Kichinsky" userId="0a6384347ba6d1cc" providerId="LiveId" clId="{3F8B14F9-A44B-499D-BE56-BAB458A42FE0}" dt="2019-05-12T20:30:54.575" v="5005" actId="478"/>
          <ac:spMkLst>
            <pc:docMk/>
            <pc:sldMk cId="3820670776" sldId="262"/>
            <ac:spMk id="2" creationId="{D079CC76-6895-4BD8-9979-3082F7553275}"/>
          </ac:spMkLst>
        </pc:spChg>
        <pc:spChg chg="mod">
          <ac:chgData name="Constantin Kichinsky" userId="0a6384347ba6d1cc" providerId="LiveId" clId="{3F8B14F9-A44B-499D-BE56-BAB458A42FE0}" dt="2019-05-12T20:40:43.949" v="5609"/>
          <ac:spMkLst>
            <pc:docMk/>
            <pc:sldMk cId="3820670776" sldId="262"/>
            <ac:spMk id="9" creationId="{114C0B4A-207A-4E75-A1AF-7ECBFD002585}"/>
          </ac:spMkLst>
        </pc:spChg>
        <pc:spChg chg="del mod">
          <ac:chgData name="Constantin Kichinsky" userId="0a6384347ba6d1cc" providerId="LiveId" clId="{3F8B14F9-A44B-499D-BE56-BAB458A42FE0}" dt="2019-05-13T22:13:57.924" v="8236" actId="478"/>
          <ac:spMkLst>
            <pc:docMk/>
            <pc:sldMk cId="3820670776" sldId="262"/>
            <ac:spMk id="12" creationId="{FAAE269D-639F-47B3-991A-59AE0AA982C1}"/>
          </ac:spMkLst>
        </pc:spChg>
        <pc:spChg chg="mod">
          <ac:chgData name="Constantin Kichinsky" userId="0a6384347ba6d1cc" providerId="LiveId" clId="{3F8B14F9-A44B-499D-BE56-BAB458A42FE0}" dt="2019-05-12T20:29:02.297" v="4681" actId="20577"/>
          <ac:spMkLst>
            <pc:docMk/>
            <pc:sldMk cId="3820670776" sldId="262"/>
            <ac:spMk id="15" creationId="{6D745613-F42F-4A55-A5A5-974AC79AA8DA}"/>
          </ac:spMkLst>
        </pc:spChg>
        <pc:spChg chg="del mod">
          <ac:chgData name="Constantin Kichinsky" userId="0a6384347ba6d1cc" providerId="LiveId" clId="{3F8B14F9-A44B-499D-BE56-BAB458A42FE0}" dt="2019-05-13T22:13:57.924" v="8236" actId="478"/>
          <ac:spMkLst>
            <pc:docMk/>
            <pc:sldMk cId="3820670776" sldId="262"/>
            <ac:spMk id="16" creationId="{49E21D6E-17B6-4044-A959-B1D0B61C2F76}"/>
          </ac:spMkLst>
        </pc:spChg>
        <pc:picChg chg="del">
          <ac:chgData name="Constantin Kichinsky" userId="0a6384347ba6d1cc" providerId="LiveId" clId="{3F8B14F9-A44B-499D-BE56-BAB458A42FE0}" dt="2019-05-12T20:30:54.575" v="5005" actId="478"/>
          <ac:picMkLst>
            <pc:docMk/>
            <pc:sldMk cId="3820670776" sldId="262"/>
            <ac:picMk id="4" creationId="{E3595485-D3D8-4244-9A71-0D4B2D276CF2}"/>
          </ac:picMkLst>
        </pc:picChg>
        <pc:picChg chg="del">
          <ac:chgData name="Constantin Kichinsky" userId="0a6384347ba6d1cc" providerId="LiveId" clId="{3F8B14F9-A44B-499D-BE56-BAB458A42FE0}" dt="2019-05-13T22:13:59.542" v="8237" actId="478"/>
          <ac:picMkLst>
            <pc:docMk/>
            <pc:sldMk cId="3820670776" sldId="262"/>
            <ac:picMk id="14" creationId="{F526D7F3-117B-406E-B20F-628BF12FB721}"/>
          </ac:picMkLst>
        </pc:picChg>
        <pc:cxnChg chg="del">
          <ac:chgData name="Constantin Kichinsky" userId="0a6384347ba6d1cc" providerId="LiveId" clId="{3F8B14F9-A44B-499D-BE56-BAB458A42FE0}" dt="2019-05-13T22:13:57.924" v="8236" actId="478"/>
          <ac:cxnSpMkLst>
            <pc:docMk/>
            <pc:sldMk cId="3820670776" sldId="262"/>
            <ac:cxnSpMk id="11" creationId="{5931F9CC-A6B7-4DF6-BD4B-CF7A06BDFE2F}"/>
          </ac:cxnSpMkLst>
        </pc:cxnChg>
      </pc:sldChg>
      <pc:sldChg chg="addSp delSp modSp add setBg">
        <pc:chgData name="Constantin Kichinsky" userId="0a6384347ba6d1cc" providerId="LiveId" clId="{3F8B14F9-A44B-499D-BE56-BAB458A42FE0}" dt="2019-05-13T22:12:45.811" v="8223" actId="1076"/>
        <pc:sldMkLst>
          <pc:docMk/>
          <pc:sldMk cId="2544107861" sldId="263"/>
        </pc:sldMkLst>
        <pc:spChg chg="mod">
          <ac:chgData name="Constantin Kichinsky" userId="0a6384347ba6d1cc" providerId="LiveId" clId="{3F8B14F9-A44B-499D-BE56-BAB458A42FE0}" dt="2019-05-13T22:12:45.811" v="8223" actId="1076"/>
          <ac:spMkLst>
            <pc:docMk/>
            <pc:sldMk cId="2544107861" sldId="263"/>
            <ac:spMk id="2" creationId="{B8CD9D39-A1F7-4519-A3F8-39DF75FB0D69}"/>
          </ac:spMkLst>
        </pc:spChg>
        <pc:spChg chg="add del mod">
          <ac:chgData name="Constantin Kichinsky" userId="0a6384347ba6d1cc" providerId="LiveId" clId="{3F8B14F9-A44B-499D-BE56-BAB458A42FE0}" dt="2019-05-13T22:12:35.564" v="8221" actId="478"/>
          <ac:spMkLst>
            <pc:docMk/>
            <pc:sldMk cId="2544107861" sldId="263"/>
            <ac:spMk id="6" creationId="{B0D3EFCB-D23E-4C1F-BCD5-1A074EACE2EE}"/>
          </ac:spMkLst>
        </pc:spChg>
        <pc:spChg chg="del mod">
          <ac:chgData name="Constantin Kichinsky" userId="0a6384347ba6d1cc" providerId="LiveId" clId="{3F8B14F9-A44B-499D-BE56-BAB458A42FE0}" dt="2019-05-13T22:12:35.564" v="8221" actId="478"/>
          <ac:spMkLst>
            <pc:docMk/>
            <pc:sldMk cId="2544107861" sldId="263"/>
            <ac:spMk id="8" creationId="{455BCCE5-F55F-499F-B15D-07BCA0F31008}"/>
          </ac:spMkLst>
        </pc:spChg>
        <pc:spChg chg="mod">
          <ac:chgData name="Constantin Kichinsky" userId="0a6384347ba6d1cc" providerId="LiveId" clId="{3F8B14F9-A44B-499D-BE56-BAB458A42FE0}" dt="2019-05-13T22:12:45.811" v="8223" actId="1076"/>
          <ac:spMkLst>
            <pc:docMk/>
            <pc:sldMk cId="2544107861" sldId="263"/>
            <ac:spMk id="9" creationId="{114C0B4A-207A-4E75-A1AF-7ECBFD002585}"/>
          </ac:spMkLst>
        </pc:spChg>
        <pc:spChg chg="del mod">
          <ac:chgData name="Constantin Kichinsky" userId="0a6384347ba6d1cc" providerId="LiveId" clId="{3F8B14F9-A44B-499D-BE56-BAB458A42FE0}" dt="2019-05-13T22:12:35.564" v="8221" actId="478"/>
          <ac:spMkLst>
            <pc:docMk/>
            <pc:sldMk cId="2544107861" sldId="263"/>
            <ac:spMk id="12" creationId="{FAAE269D-639F-47B3-991A-59AE0AA982C1}"/>
          </ac:spMkLst>
        </pc:spChg>
        <pc:picChg chg="add del mod">
          <ac:chgData name="Constantin Kichinsky" userId="0a6384347ba6d1cc" providerId="LiveId" clId="{3F8B14F9-A44B-499D-BE56-BAB458A42FE0}" dt="2019-05-13T19:19:59.854" v="6810" actId="478"/>
          <ac:picMkLst>
            <pc:docMk/>
            <pc:sldMk cId="2544107861" sldId="263"/>
            <ac:picMk id="4" creationId="{8E365688-0A86-4DDE-9729-E0DAF59B30D7}"/>
          </ac:picMkLst>
        </pc:picChg>
        <pc:picChg chg="del mod">
          <ac:chgData name="Constantin Kichinsky" userId="0a6384347ba6d1cc" providerId="LiveId" clId="{3F8B14F9-A44B-499D-BE56-BAB458A42FE0}" dt="2019-05-13T22:12:35.564" v="8221" actId="478"/>
          <ac:picMkLst>
            <pc:docMk/>
            <pc:sldMk cId="2544107861" sldId="263"/>
            <ac:picMk id="5" creationId="{E688F3DD-5CAC-4296-ACD0-88A513430BD5}"/>
          </ac:picMkLst>
        </pc:picChg>
        <pc:cxnChg chg="del mod">
          <ac:chgData name="Constantin Kichinsky" userId="0a6384347ba6d1cc" providerId="LiveId" clId="{3F8B14F9-A44B-499D-BE56-BAB458A42FE0}" dt="2019-05-13T22:12:37.865" v="8222" actId="478"/>
          <ac:cxnSpMkLst>
            <pc:docMk/>
            <pc:sldMk cId="2544107861" sldId="263"/>
            <ac:cxnSpMk id="11" creationId="{5931F9CC-A6B7-4DF6-BD4B-CF7A06BDFE2F}"/>
          </ac:cxnSpMkLst>
        </pc:cxnChg>
      </pc:sldChg>
      <pc:sldChg chg="delSp modSp add ord">
        <pc:chgData name="Constantin Kichinsky" userId="0a6384347ba6d1cc" providerId="LiveId" clId="{3F8B14F9-A44B-499D-BE56-BAB458A42FE0}" dt="2019-05-13T22:12:57.678" v="8225" actId="478"/>
        <pc:sldMkLst>
          <pc:docMk/>
          <pc:sldMk cId="1626377761" sldId="264"/>
        </pc:sldMkLst>
        <pc:spChg chg="mod">
          <ac:chgData name="Constantin Kichinsky" userId="0a6384347ba6d1cc" providerId="LiveId" clId="{3F8B14F9-A44B-499D-BE56-BAB458A42FE0}" dt="2019-05-13T21:43:51.309" v="7181" actId="20577"/>
          <ac:spMkLst>
            <pc:docMk/>
            <pc:sldMk cId="1626377761" sldId="264"/>
            <ac:spMk id="2" creationId="{B8CD9D39-A1F7-4519-A3F8-39DF75FB0D69}"/>
          </ac:spMkLst>
        </pc:spChg>
        <pc:spChg chg="del">
          <ac:chgData name="Constantin Kichinsky" userId="0a6384347ba6d1cc" providerId="LiveId" clId="{3F8B14F9-A44B-499D-BE56-BAB458A42FE0}" dt="2019-05-13T22:12:57.678" v="8225" actId="478"/>
          <ac:spMkLst>
            <pc:docMk/>
            <pc:sldMk cId="1626377761" sldId="264"/>
            <ac:spMk id="8" creationId="{455BCCE5-F55F-499F-B15D-07BCA0F31008}"/>
          </ac:spMkLst>
        </pc:spChg>
        <pc:spChg chg="mod">
          <ac:chgData name="Constantin Kichinsky" userId="0a6384347ba6d1cc" providerId="LiveId" clId="{3F8B14F9-A44B-499D-BE56-BAB458A42FE0}" dt="2019-05-13T21:43:33.511" v="7176"/>
          <ac:spMkLst>
            <pc:docMk/>
            <pc:sldMk cId="1626377761" sldId="264"/>
            <ac:spMk id="9" creationId="{114C0B4A-207A-4E75-A1AF-7ECBFD002585}"/>
          </ac:spMkLst>
        </pc:spChg>
        <pc:spChg chg="del mod">
          <ac:chgData name="Constantin Kichinsky" userId="0a6384347ba6d1cc" providerId="LiveId" clId="{3F8B14F9-A44B-499D-BE56-BAB458A42FE0}" dt="2019-05-13T22:12:54.909" v="8224" actId="478"/>
          <ac:spMkLst>
            <pc:docMk/>
            <pc:sldMk cId="1626377761" sldId="264"/>
            <ac:spMk id="12" creationId="{FAAE269D-639F-47B3-991A-59AE0AA982C1}"/>
          </ac:spMkLst>
        </pc:spChg>
        <pc:picChg chg="del">
          <ac:chgData name="Constantin Kichinsky" userId="0a6384347ba6d1cc" providerId="LiveId" clId="{3F8B14F9-A44B-499D-BE56-BAB458A42FE0}" dt="2019-05-13T22:12:54.909" v="8224" actId="478"/>
          <ac:picMkLst>
            <pc:docMk/>
            <pc:sldMk cId="1626377761" sldId="264"/>
            <ac:picMk id="5" creationId="{E688F3DD-5CAC-4296-ACD0-88A513430BD5}"/>
          </ac:picMkLst>
        </pc:picChg>
        <pc:cxnChg chg="del">
          <ac:chgData name="Constantin Kichinsky" userId="0a6384347ba6d1cc" providerId="LiveId" clId="{3F8B14F9-A44B-499D-BE56-BAB458A42FE0}" dt="2019-05-13T22:12:54.909" v="8224" actId="478"/>
          <ac:cxnSpMkLst>
            <pc:docMk/>
            <pc:sldMk cId="1626377761" sldId="264"/>
            <ac:cxnSpMk id="11" creationId="{5931F9CC-A6B7-4DF6-BD4B-CF7A06BDFE2F}"/>
          </ac:cxnSpMkLst>
        </pc:cxnChg>
      </pc:sldChg>
      <pc:sldChg chg="modSp add del">
        <pc:chgData name="Constantin Kichinsky" userId="0a6384347ba6d1cc" providerId="LiveId" clId="{3F8B14F9-A44B-499D-BE56-BAB458A42FE0}" dt="2019-05-12T22:26:49.015" v="5684" actId="2890"/>
        <pc:sldMkLst>
          <pc:docMk/>
          <pc:sldMk cId="1834223101" sldId="264"/>
        </pc:sldMkLst>
        <pc:picChg chg="mod">
          <ac:chgData name="Constantin Kichinsky" userId="0a6384347ba6d1cc" providerId="LiveId" clId="{3F8B14F9-A44B-499D-BE56-BAB458A42FE0}" dt="2019-05-12T22:26:48.530" v="5683" actId="14100"/>
          <ac:picMkLst>
            <pc:docMk/>
            <pc:sldMk cId="1834223101" sldId="264"/>
            <ac:picMk id="4" creationId="{B20790B8-07B5-401E-92B7-874DFE1A9276}"/>
          </ac:picMkLst>
        </pc:picChg>
        <pc:picChg chg="mod">
          <ac:chgData name="Constantin Kichinsky" userId="0a6384347ba6d1cc" providerId="LiveId" clId="{3F8B14F9-A44B-499D-BE56-BAB458A42FE0}" dt="2019-05-12T22:26:47.805" v="5681" actId="14100"/>
          <ac:picMkLst>
            <pc:docMk/>
            <pc:sldMk cId="1834223101" sldId="264"/>
            <ac:picMk id="13" creationId="{71AD3B97-3FF8-4344-844D-6EBDB99B0E93}"/>
          </ac:picMkLst>
        </pc:picChg>
      </pc:sldChg>
      <pc:sldChg chg="addSp delSp modSp add ord">
        <pc:chgData name="Constantin Kichinsky" userId="0a6384347ba6d1cc" providerId="LiveId" clId="{3F8B14F9-A44B-499D-BE56-BAB458A42FE0}" dt="2019-05-13T22:14:10.855" v="8239" actId="1076"/>
        <pc:sldMkLst>
          <pc:docMk/>
          <pc:sldMk cId="1367699565" sldId="265"/>
        </pc:sldMkLst>
        <pc:spChg chg="mod">
          <ac:chgData name="Constantin Kichinsky" userId="0a6384347ba6d1cc" providerId="LiveId" clId="{3F8B14F9-A44B-499D-BE56-BAB458A42FE0}" dt="2019-05-13T22:14:10.855" v="8239" actId="1076"/>
          <ac:spMkLst>
            <pc:docMk/>
            <pc:sldMk cId="1367699565" sldId="265"/>
            <ac:spMk id="2" creationId="{B8CD9D39-A1F7-4519-A3F8-39DF75FB0D69}"/>
          </ac:spMkLst>
        </pc:spChg>
        <pc:spChg chg="del">
          <ac:chgData name="Constantin Kichinsky" userId="0a6384347ba6d1cc" providerId="LiveId" clId="{3F8B14F9-A44B-499D-BE56-BAB458A42FE0}" dt="2019-05-13T22:14:02.755" v="8238" actId="478"/>
          <ac:spMkLst>
            <pc:docMk/>
            <pc:sldMk cId="1367699565" sldId="265"/>
            <ac:spMk id="6" creationId="{B0D3EFCB-D23E-4C1F-BCD5-1A074EACE2EE}"/>
          </ac:spMkLst>
        </pc:spChg>
        <pc:spChg chg="del mod">
          <ac:chgData name="Constantin Kichinsky" userId="0a6384347ba6d1cc" providerId="LiveId" clId="{3F8B14F9-A44B-499D-BE56-BAB458A42FE0}" dt="2019-05-13T22:14:02.755" v="8238" actId="478"/>
          <ac:spMkLst>
            <pc:docMk/>
            <pc:sldMk cId="1367699565" sldId="265"/>
            <ac:spMk id="8" creationId="{455BCCE5-F55F-499F-B15D-07BCA0F31008}"/>
          </ac:spMkLst>
        </pc:spChg>
        <pc:spChg chg="mod">
          <ac:chgData name="Constantin Kichinsky" userId="0a6384347ba6d1cc" providerId="LiveId" clId="{3F8B14F9-A44B-499D-BE56-BAB458A42FE0}" dt="2019-05-13T22:14:10.855" v="8239" actId="1076"/>
          <ac:spMkLst>
            <pc:docMk/>
            <pc:sldMk cId="1367699565" sldId="265"/>
            <ac:spMk id="9" creationId="{114C0B4A-207A-4E75-A1AF-7ECBFD002585}"/>
          </ac:spMkLst>
        </pc:spChg>
        <pc:spChg chg="del mod">
          <ac:chgData name="Constantin Kichinsky" userId="0a6384347ba6d1cc" providerId="LiveId" clId="{3F8B14F9-A44B-499D-BE56-BAB458A42FE0}" dt="2019-05-13T22:14:02.755" v="8238" actId="478"/>
          <ac:spMkLst>
            <pc:docMk/>
            <pc:sldMk cId="1367699565" sldId="265"/>
            <ac:spMk id="12" creationId="{FAAE269D-639F-47B3-991A-59AE0AA982C1}"/>
          </ac:spMkLst>
        </pc:spChg>
        <pc:picChg chg="del">
          <ac:chgData name="Constantin Kichinsky" userId="0a6384347ba6d1cc" providerId="LiveId" clId="{3F8B14F9-A44B-499D-BE56-BAB458A42FE0}" dt="2019-05-13T22:14:02.755" v="8238" actId="478"/>
          <ac:picMkLst>
            <pc:docMk/>
            <pc:sldMk cId="1367699565" sldId="265"/>
            <ac:picMk id="5" creationId="{E688F3DD-5CAC-4296-ACD0-88A513430BD5}"/>
          </ac:picMkLst>
        </pc:picChg>
        <pc:cxnChg chg="add mod">
          <ac:chgData name="Constantin Kichinsky" userId="0a6384347ba6d1cc" providerId="LiveId" clId="{3F8B14F9-A44B-499D-BE56-BAB458A42FE0}" dt="2019-05-13T22:14:10.855" v="8239" actId="1076"/>
          <ac:cxnSpMkLst>
            <pc:docMk/>
            <pc:sldMk cId="1367699565" sldId="265"/>
            <ac:cxnSpMk id="4" creationId="{F2909D54-5C4E-4ACD-B742-E7703DD965AB}"/>
          </ac:cxnSpMkLst>
        </pc:cxnChg>
        <pc:cxnChg chg="del">
          <ac:chgData name="Constantin Kichinsky" userId="0a6384347ba6d1cc" providerId="LiveId" clId="{3F8B14F9-A44B-499D-BE56-BAB458A42FE0}" dt="2019-05-13T22:14:02.755" v="8238" actId="478"/>
          <ac:cxnSpMkLst>
            <pc:docMk/>
            <pc:sldMk cId="1367699565" sldId="265"/>
            <ac:cxnSpMk id="11" creationId="{5931F9CC-A6B7-4DF6-BD4B-CF7A06BDFE2F}"/>
          </ac:cxnSpMkLst>
        </pc:cxnChg>
        <pc:cxnChg chg="add del mod">
          <ac:chgData name="Constantin Kichinsky" userId="0a6384347ba6d1cc" providerId="LiveId" clId="{3F8B14F9-A44B-499D-BE56-BAB458A42FE0}" dt="2019-05-13T22:14:02.755" v="8238" actId="478"/>
          <ac:cxnSpMkLst>
            <pc:docMk/>
            <pc:sldMk cId="1367699565" sldId="265"/>
            <ac:cxnSpMk id="14" creationId="{7C6CFEB9-C67F-48BF-9F9A-96AC0464908C}"/>
          </ac:cxnSpMkLst>
        </pc:cxnChg>
      </pc:sldChg>
      <pc:sldChg chg="delSp modSp add">
        <pc:chgData name="Constantin Kichinsky" userId="0a6384347ba6d1cc" providerId="LiveId" clId="{3F8B14F9-A44B-499D-BE56-BAB458A42FE0}" dt="2019-05-13T22:13:19.407" v="8230" actId="20577"/>
        <pc:sldMkLst>
          <pc:docMk/>
          <pc:sldMk cId="4215089470" sldId="266"/>
        </pc:sldMkLst>
        <pc:spChg chg="mod">
          <ac:chgData name="Constantin Kichinsky" userId="0a6384347ba6d1cc" providerId="LiveId" clId="{3F8B14F9-A44B-499D-BE56-BAB458A42FE0}" dt="2019-05-13T21:43:58.502" v="7188" actId="20577"/>
          <ac:spMkLst>
            <pc:docMk/>
            <pc:sldMk cId="4215089470" sldId="266"/>
            <ac:spMk id="2" creationId="{B8CD9D39-A1F7-4519-A3F8-39DF75FB0D69}"/>
          </ac:spMkLst>
        </pc:spChg>
        <pc:spChg chg="del">
          <ac:chgData name="Constantin Kichinsky" userId="0a6384347ba6d1cc" providerId="LiveId" clId="{3F8B14F9-A44B-499D-BE56-BAB458A42FE0}" dt="2019-05-13T22:13:06.752" v="8226" actId="478"/>
          <ac:spMkLst>
            <pc:docMk/>
            <pc:sldMk cId="4215089470" sldId="266"/>
            <ac:spMk id="8" creationId="{455BCCE5-F55F-499F-B15D-07BCA0F31008}"/>
          </ac:spMkLst>
        </pc:spChg>
        <pc:spChg chg="mod">
          <ac:chgData name="Constantin Kichinsky" userId="0a6384347ba6d1cc" providerId="LiveId" clId="{3F8B14F9-A44B-499D-BE56-BAB458A42FE0}" dt="2019-05-13T22:13:19.407" v="8230" actId="20577"/>
          <ac:spMkLst>
            <pc:docMk/>
            <pc:sldMk cId="4215089470" sldId="266"/>
            <ac:spMk id="9" creationId="{114C0B4A-207A-4E75-A1AF-7ECBFD002585}"/>
          </ac:spMkLst>
        </pc:spChg>
        <pc:spChg chg="del mod">
          <ac:chgData name="Constantin Kichinsky" userId="0a6384347ba6d1cc" providerId="LiveId" clId="{3F8B14F9-A44B-499D-BE56-BAB458A42FE0}" dt="2019-05-13T22:13:06.752" v="8226" actId="478"/>
          <ac:spMkLst>
            <pc:docMk/>
            <pc:sldMk cId="4215089470" sldId="266"/>
            <ac:spMk id="12" creationId="{FAAE269D-639F-47B3-991A-59AE0AA982C1}"/>
          </ac:spMkLst>
        </pc:spChg>
        <pc:picChg chg="del">
          <ac:chgData name="Constantin Kichinsky" userId="0a6384347ba6d1cc" providerId="LiveId" clId="{3F8B14F9-A44B-499D-BE56-BAB458A42FE0}" dt="2019-05-13T22:13:06.752" v="8226" actId="478"/>
          <ac:picMkLst>
            <pc:docMk/>
            <pc:sldMk cId="4215089470" sldId="266"/>
            <ac:picMk id="5" creationId="{E688F3DD-5CAC-4296-ACD0-88A513430BD5}"/>
          </ac:picMkLst>
        </pc:picChg>
        <pc:cxnChg chg="del">
          <ac:chgData name="Constantin Kichinsky" userId="0a6384347ba6d1cc" providerId="LiveId" clId="{3F8B14F9-A44B-499D-BE56-BAB458A42FE0}" dt="2019-05-13T22:13:09.368" v="8227" actId="478"/>
          <ac:cxnSpMkLst>
            <pc:docMk/>
            <pc:sldMk cId="4215089470" sldId="266"/>
            <ac:cxnSpMk id="11" creationId="{5931F9CC-A6B7-4DF6-BD4B-CF7A06BDFE2F}"/>
          </ac:cxnSpMkLst>
        </pc:cxnChg>
      </pc:sldChg>
      <pc:sldChg chg="new add del">
        <pc:chgData name="Constantin Kichinsky" userId="0a6384347ba6d1cc" providerId="LiveId" clId="{3F8B14F9-A44B-499D-BE56-BAB458A42FE0}" dt="2019-05-13T22:06:18.686" v="7896" actId="47"/>
        <pc:sldMkLst>
          <pc:docMk/>
          <pc:sldMk cId="3968704380" sldId="267"/>
        </pc:sldMkLst>
      </pc:sldChg>
      <pc:sldChg chg="addSp delSp modSp add ord">
        <pc:chgData name="Constantin Kichinsky" userId="0a6384347ba6d1cc" providerId="LiveId" clId="{3F8B14F9-A44B-499D-BE56-BAB458A42FE0}" dt="2019-05-13T22:22:25.530" v="8260"/>
        <pc:sldMkLst>
          <pc:docMk/>
          <pc:sldMk cId="1024781170" sldId="268"/>
        </pc:sldMkLst>
        <pc:spChg chg="del mod">
          <ac:chgData name="Constantin Kichinsky" userId="0a6384347ba6d1cc" providerId="LiveId" clId="{3F8B14F9-A44B-499D-BE56-BAB458A42FE0}" dt="2019-05-13T21:53:34.667" v="7635" actId="478"/>
          <ac:spMkLst>
            <pc:docMk/>
            <pc:sldMk cId="1024781170" sldId="268"/>
            <ac:spMk id="9" creationId="{114C0B4A-207A-4E75-A1AF-7ECBFD002585}"/>
          </ac:spMkLst>
        </pc:spChg>
        <pc:spChg chg="del mod">
          <ac:chgData name="Constantin Kichinsky" userId="0a6384347ba6d1cc" providerId="LiveId" clId="{3F8B14F9-A44B-499D-BE56-BAB458A42FE0}" dt="2019-05-13T21:54:06.397" v="7645" actId="478"/>
          <ac:spMkLst>
            <pc:docMk/>
            <pc:sldMk cId="1024781170" sldId="268"/>
            <ac:spMk id="12" creationId="{FAAE269D-639F-47B3-991A-59AE0AA982C1}"/>
          </ac:spMkLst>
        </pc:spChg>
        <pc:spChg chg="mod">
          <ac:chgData name="Constantin Kichinsky" userId="0a6384347ba6d1cc" providerId="LiveId" clId="{3F8B14F9-A44B-499D-BE56-BAB458A42FE0}" dt="2019-05-13T21:52:20.059" v="7606" actId="20577"/>
          <ac:spMkLst>
            <pc:docMk/>
            <pc:sldMk cId="1024781170" sldId="268"/>
            <ac:spMk id="15" creationId="{6D745613-F42F-4A55-A5A5-974AC79AA8DA}"/>
          </ac:spMkLst>
        </pc:spChg>
        <pc:spChg chg="del mod">
          <ac:chgData name="Constantin Kichinsky" userId="0a6384347ba6d1cc" providerId="LiveId" clId="{3F8B14F9-A44B-499D-BE56-BAB458A42FE0}" dt="2019-05-13T22:14:16.907" v="8240" actId="478"/>
          <ac:spMkLst>
            <pc:docMk/>
            <pc:sldMk cId="1024781170" sldId="268"/>
            <ac:spMk id="16" creationId="{49E21D6E-17B6-4044-A959-B1D0B61C2F76}"/>
          </ac:spMkLst>
        </pc:spChg>
        <pc:graphicFrameChg chg="add mod modGraphic">
          <ac:chgData name="Constantin Kichinsky" userId="0a6384347ba6d1cc" providerId="LiveId" clId="{3F8B14F9-A44B-499D-BE56-BAB458A42FE0}" dt="2019-05-13T22:22:25.530" v="8260"/>
          <ac:graphicFrameMkLst>
            <pc:docMk/>
            <pc:sldMk cId="1024781170" sldId="268"/>
            <ac:graphicFrameMk id="2" creationId="{6FA0B634-0252-40E0-BF5E-832FC13BF669}"/>
          </ac:graphicFrameMkLst>
        </pc:graphicFrameChg>
        <pc:graphicFrameChg chg="add del mod modGraphic">
          <ac:chgData name="Constantin Kichinsky" userId="0a6384347ba6d1cc" providerId="LiveId" clId="{3F8B14F9-A44B-499D-BE56-BAB458A42FE0}" dt="2019-05-13T21:55:11.514" v="7669" actId="478"/>
          <ac:graphicFrameMkLst>
            <pc:docMk/>
            <pc:sldMk cId="1024781170" sldId="268"/>
            <ac:graphicFrameMk id="10" creationId="{882D9C4B-C0C1-4ECE-9B05-3C28022C3253}"/>
          </ac:graphicFrameMkLst>
        </pc:graphicFrameChg>
        <pc:graphicFrameChg chg="add del mod modGraphic">
          <ac:chgData name="Constantin Kichinsky" userId="0a6384347ba6d1cc" providerId="LiveId" clId="{3F8B14F9-A44B-499D-BE56-BAB458A42FE0}" dt="2019-05-13T22:14:16.907" v="8240" actId="478"/>
          <ac:graphicFrameMkLst>
            <pc:docMk/>
            <pc:sldMk cId="1024781170" sldId="268"/>
            <ac:graphicFrameMk id="13" creationId="{0FB5604C-C6C9-4885-ACB5-3A870FE3B889}"/>
          </ac:graphicFrameMkLst>
        </pc:graphicFrameChg>
        <pc:picChg chg="del">
          <ac:chgData name="Constantin Kichinsky" userId="0a6384347ba6d1cc" providerId="LiveId" clId="{3F8B14F9-A44B-499D-BE56-BAB458A42FE0}" dt="2019-05-13T21:54:08.027" v="7646" actId="478"/>
          <ac:picMkLst>
            <pc:docMk/>
            <pc:sldMk cId="1024781170" sldId="268"/>
            <ac:picMk id="14" creationId="{F526D7F3-117B-406E-B20F-628BF12FB721}"/>
          </ac:picMkLst>
        </pc:picChg>
        <pc:cxnChg chg="del">
          <ac:chgData name="Constantin Kichinsky" userId="0a6384347ba6d1cc" providerId="LiveId" clId="{3F8B14F9-A44B-499D-BE56-BAB458A42FE0}" dt="2019-05-13T22:14:16.907" v="8240" actId="478"/>
          <ac:cxnSpMkLst>
            <pc:docMk/>
            <pc:sldMk cId="1024781170" sldId="268"/>
            <ac:cxnSpMk id="11" creationId="{5931F9CC-A6B7-4DF6-BD4B-CF7A06BDFE2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59BC-8676-4BA3-9587-A8012582DD1E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91717-22C8-4C24-BE95-C0E3EA8B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7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91717-22C8-4C24-BE95-C0E3EA8BAFA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9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2416E-BC74-4AB4-AE1F-2B1140281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E9980D-DD32-4A64-9311-066DC6005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142F4-64AC-4D03-B86B-987E0554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6CCAB-D310-49E2-B5D6-9CE3AD53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87E5C-7F59-4ED0-96D5-092DA18C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7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EA5E2-68B7-4514-B92D-36AB07E1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50093-0402-47EA-B84B-C3F9686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FA5AA7-7076-422B-A1AE-0E595C3B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875B08-ECFE-42D1-AA92-69A41249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9F200-BAAE-491C-9054-63412A8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0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A0B170-8BFA-4EF7-81A9-55C0B3D30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A79F46-D75C-44B8-94F7-3273434EB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7CC84F-1AED-4A8B-B2CB-BE530203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FC48E-C10E-4F12-917A-005D7C3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A8B03-08EB-4842-AF40-D711CF12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1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C3839-0170-4A7E-A6C4-9A5694C8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D3680-D315-4E4C-BABD-35FC616D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27C3B1-2DFA-47D9-9926-9B5000EE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0080F-6ED0-449F-B23A-89BBBC7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5F4D1-9AAE-4238-B44D-417C465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7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1143C-7753-4552-85AF-8AEA9F2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1D81B-C234-4E78-A1F4-8C504786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C0038-B473-4F4F-A1A4-1BDC8942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1483B-7F5D-4BC7-BFE5-D3649D9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FEBD2-34CD-4B04-966B-BE69BBAD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47495-196A-4C52-9984-38828095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90EDE-C2C3-467C-AC04-2352EB737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A34076-81F5-4B12-95B9-CBCF82645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A2048A-38B0-492A-AD5D-3BA76CAF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3DABED-A3B3-4C16-BC87-40CCA2C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306677-22B2-45CB-8BD5-5B5542A9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DD0FF-CB2F-4C9D-81B6-C0470934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803295-8B14-4E63-A801-5C09DF142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B756E2-8249-4049-A249-912A7E82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2E53BB-9172-4018-9EBE-4051606B2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F9AFD0-9AB9-43D4-805D-783F91C66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11A0FC-2F9A-4A01-8DAB-CC25BCD0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A29318-033A-44C9-B7EE-3AEBC711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53CC96-10F6-434C-95A7-FFB2E277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D507D-A2D6-45B0-B98B-4198C002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681697-B077-47D8-BC9A-0F5374D2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3BFFA-4B58-47DC-891E-ED677A9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24661C-642C-4A32-9641-4D66774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0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F47B1E-B3EF-481D-A7F7-3D411A07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A35469-F254-4E9F-988F-CF57A09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F5374C-B64E-4ABE-9B06-063D3A5A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0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FD8FB-65C3-4822-B351-79798AEE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F37A3-830C-4D3D-A7BF-84B49C1A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3AC671-2809-4B56-9407-8892D330E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D643E-5E59-4D54-9AA5-AAE16BF8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2320A7-7E89-457F-9302-5D26B04F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B0487F-7B82-49F8-A758-541E913F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5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816-1CD3-444E-BEBB-3B3126A5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7916D6-EA87-4276-A982-80126C50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8EC4C9-497A-4958-BB4C-EF220059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86A31-F1C9-4D6D-A7B0-6DA1DBF1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0BA6A8-2DA8-4E2A-BCC4-34A34891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352325-C1B5-4BD0-BBD8-C7F29CBF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E39B4-EC64-43C9-AA24-E3E01521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A2CD7F-C5E8-4CFD-B3E7-BE17690C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74ECD-EBAB-4D1B-8C6F-CA9D7527D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BB23-B93E-40A5-B3C3-7E448F14FBEB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A7F71-920F-4C5D-8786-86D84EBE2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D076C9-996F-40AD-A641-61C50DC9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245A-EAB2-42BC-879C-A94ED8BA1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manspectrum/spectralthink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0790B8-07B5-401E-92B7-874DFE1A9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509" y="2656706"/>
            <a:ext cx="6178348" cy="15445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AD3B97-3FF8-4344-844D-6EBDB99B0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66" y="5787887"/>
            <a:ext cx="1166665" cy="4148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8AEE2-4A9D-4DC7-BA75-EE80675F2FCA}"/>
              </a:ext>
            </a:extLst>
          </p:cNvPr>
          <p:cNvSpPr txBox="1"/>
          <p:nvPr/>
        </p:nvSpPr>
        <p:spPr>
          <a:xfrm>
            <a:off x="5219115" y="107011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Welcome to the…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291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3457106" y="2682447"/>
            <a:ext cx="5277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Experiment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Practice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D9D39-A1F7-4519-A3F8-39DF75FB0D69}"/>
              </a:ext>
            </a:extLst>
          </p:cNvPr>
          <p:cNvSpPr txBox="1"/>
          <p:nvPr/>
        </p:nvSpPr>
        <p:spPr>
          <a:xfrm>
            <a:off x="5582877" y="130815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The Plan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F2909D54-5C4E-4ACD-B742-E7703DD965AB}"/>
              </a:ext>
            </a:extLst>
          </p:cNvPr>
          <p:cNvCxnSpPr>
            <a:stCxn id="9" idx="2"/>
            <a:endCxn id="9" idx="0"/>
          </p:cNvCxnSpPr>
          <p:nvPr/>
        </p:nvCxnSpPr>
        <p:spPr>
          <a:xfrm rot="5400000" flipH="1">
            <a:off x="5064948" y="3713499"/>
            <a:ext cx="2062103" cy="12700"/>
          </a:xfrm>
          <a:prstGeom prst="bentConnector5">
            <a:avLst>
              <a:gd name="adj1" fmla="val -11086"/>
              <a:gd name="adj2" fmla="val 19107898"/>
              <a:gd name="adj3" fmla="val 11108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9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D745613-F42F-4A55-A5A5-974AC79AA8DA}"/>
              </a:ext>
            </a:extLst>
          </p:cNvPr>
          <p:cNvSpPr txBox="1"/>
          <p:nvPr/>
        </p:nvSpPr>
        <p:spPr>
          <a:xfrm>
            <a:off x="553236" y="1308157"/>
            <a:ext cx="779381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Pillars</a:t>
            </a:r>
            <a:endParaRPr lang="ru-RU" i="1" dirty="0">
              <a:latin typeface="+mj-lt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6FA0B634-0252-40E0-BF5E-832FC13BF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76604"/>
              </p:ext>
            </p:extLst>
          </p:nvPr>
        </p:nvGraphicFramePr>
        <p:xfrm>
          <a:off x="592406" y="1835702"/>
          <a:ext cx="4772076" cy="4419732"/>
        </p:xfrm>
        <a:graphic>
          <a:graphicData uri="http://schemas.openxmlformats.org/drawingml/2006/table">
            <a:tbl>
              <a:tblPr firstCol="1" lastRow="1" bandRow="1">
                <a:tableStyleId>{F5AB1C69-6EDB-4FF4-983F-18BD219EF322}</a:tableStyleId>
              </a:tblPr>
              <a:tblGrid>
                <a:gridCol w="1193019">
                  <a:extLst>
                    <a:ext uri="{9D8B030D-6E8A-4147-A177-3AD203B41FA5}">
                      <a16:colId xmlns:a16="http://schemas.microsoft.com/office/drawing/2014/main" val="3430542275"/>
                    </a:ext>
                  </a:extLst>
                </a:gridCol>
                <a:gridCol w="1193019">
                  <a:extLst>
                    <a:ext uri="{9D8B030D-6E8A-4147-A177-3AD203B41FA5}">
                      <a16:colId xmlns:a16="http://schemas.microsoft.com/office/drawing/2014/main" val="1010969696"/>
                    </a:ext>
                  </a:extLst>
                </a:gridCol>
                <a:gridCol w="1193019">
                  <a:extLst>
                    <a:ext uri="{9D8B030D-6E8A-4147-A177-3AD203B41FA5}">
                      <a16:colId xmlns:a16="http://schemas.microsoft.com/office/drawing/2014/main" val="2480930974"/>
                    </a:ext>
                  </a:extLst>
                </a:gridCol>
                <a:gridCol w="1193019">
                  <a:extLst>
                    <a:ext uri="{9D8B030D-6E8A-4147-A177-3AD203B41FA5}">
                      <a16:colId xmlns:a16="http://schemas.microsoft.com/office/drawing/2014/main" val="1382428885"/>
                    </a:ext>
                  </a:extLst>
                </a:gridCol>
              </a:tblGrid>
              <a:tr h="11049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Collective </a:t>
                      </a:r>
                      <a:r>
                        <a:rPr lang="en-US" sz="1100" dirty="0">
                          <a:latin typeface="+mj-lt"/>
                        </a:rPr>
                        <a:t>(online)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04697"/>
                  </a:ext>
                </a:extLst>
              </a:tr>
              <a:tr h="11049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Collective </a:t>
                      </a:r>
                      <a:r>
                        <a:rPr lang="en-US" sz="1100" dirty="0">
                          <a:latin typeface="+mj-lt"/>
                        </a:rPr>
                        <a:t>(offline)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3">
                          <a:lumMod val="75000"/>
                        </a:schemeClr>
                      </a:fgClr>
                      <a:bgClr>
                        <a:schemeClr val="accent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285081"/>
                  </a:ext>
                </a:extLst>
              </a:tr>
              <a:tr h="11049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Individual</a:t>
                      </a:r>
                      <a:endParaRPr lang="ru-RU" sz="11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3"/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3">
                          <a:lumMod val="40000"/>
                          <a:lumOff val="6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65666"/>
                  </a:ext>
                </a:extLst>
              </a:tr>
              <a:tr h="1104933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Human Factor</a:t>
                      </a:r>
                      <a:br>
                        <a:rPr lang="en-US" sz="1100" dirty="0"/>
                      </a:br>
                      <a:r>
                        <a:rPr lang="en-US" sz="1000" dirty="0">
                          <a:latin typeface="+mj-lt"/>
                        </a:rPr>
                        <a:t>(based on the Inclusive Design)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Platforms &amp; Ecosystems 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(the language and cycles of ecosystems)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Future Variability</a:t>
                      </a:r>
                    </a:p>
                    <a:p>
                      <a:pPr algn="ctr"/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(multiversity of innovation)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46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8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553236" y="1677489"/>
            <a:ext cx="5277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Spectral Thinking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(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ST)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/>
              <a:t>is a set of patterns and tools for your personal and collective thinking process. </a:t>
            </a:r>
          </a:p>
          <a:p>
            <a:endParaRPr lang="en-US" dirty="0"/>
          </a:p>
          <a:p>
            <a:r>
              <a:rPr lang="en-US" dirty="0"/>
              <a:t>Spectral Thinking focuses on capturing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diversity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variability</a:t>
            </a:r>
            <a:r>
              <a:rPr lang="en-US" dirty="0"/>
              <a:t> present in the world and developing engines to operate them.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D9D39-A1F7-4519-A3F8-39DF75FB0D69}"/>
              </a:ext>
            </a:extLst>
          </p:cNvPr>
          <p:cNvSpPr txBox="1"/>
          <p:nvPr/>
        </p:nvSpPr>
        <p:spPr>
          <a:xfrm>
            <a:off x="553236" y="1308157"/>
            <a:ext cx="1117614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Definition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8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3437093" y="2682447"/>
            <a:ext cx="5277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human diversity </a:t>
            </a:r>
            <a:br>
              <a:rPr 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200" i="1" dirty="0">
                <a:solidFill>
                  <a:schemeClr val="bg1"/>
                </a:solidFill>
              </a:rPr>
              <a:t>&amp;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time-awareness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D9D39-A1F7-4519-A3F8-39DF75FB0D69}"/>
              </a:ext>
            </a:extLst>
          </p:cNvPr>
          <p:cNvSpPr txBox="1"/>
          <p:nvPr/>
        </p:nvSpPr>
        <p:spPr>
          <a:xfrm>
            <a:off x="4999385" y="1308157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Goal and Motivation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410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553236" y="1677489"/>
            <a:ext cx="5277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Spectral Thinking is a research project focused on finding practical tools to operate two key concepts: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human diversity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time-awareness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develop ST in the context of the unrolling digital transformation, and cultural and social changes introduced by new technologies. 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D9D39-A1F7-4519-A3F8-39DF75FB0D69}"/>
              </a:ext>
            </a:extLst>
          </p:cNvPr>
          <p:cNvSpPr txBox="1"/>
          <p:nvPr/>
        </p:nvSpPr>
        <p:spPr>
          <a:xfrm>
            <a:off x="553236" y="1308157"/>
            <a:ext cx="2286203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Goals and Motivation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37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553236" y="1677489"/>
            <a:ext cx="5277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ambitions are: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explore the human perspective and to bring it back to the innovation equation.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make discussions and reflections more time-aware to improve our ability to operate at an increased speed of changes.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find new ways to work with the future considering the variability of possible trajectories.</a:t>
            </a:r>
            <a:endParaRPr lang="ru-RU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D9D39-A1F7-4519-A3F8-39DF75FB0D69}"/>
              </a:ext>
            </a:extLst>
          </p:cNvPr>
          <p:cNvSpPr txBox="1"/>
          <p:nvPr/>
        </p:nvSpPr>
        <p:spPr>
          <a:xfrm>
            <a:off x="553236" y="1308157"/>
            <a:ext cx="2286203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Goals and Motivation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508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548641" y="1677489"/>
            <a:ext cx="5022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Spectral Thinking is based on ideas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Inclusive Design</a:t>
            </a:r>
            <a:r>
              <a:rPr lang="en-US" dirty="0"/>
              <a:t>. ST extends its concepts of mismatch and persona spectrum to make them even more subjective and time-aware.</a:t>
            </a:r>
          </a:p>
          <a:p>
            <a:endParaRPr lang="en-US" dirty="0"/>
          </a:p>
          <a:p>
            <a:r>
              <a:rPr lang="en-US" dirty="0"/>
              <a:t>Like Inclusive Design, ST explores the human aspect of our reality, diversity of people and variability of their contexts.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4A7D9-1C76-463C-A99F-A09AED48C5E1}"/>
              </a:ext>
            </a:extLst>
          </p:cNvPr>
          <p:cNvSpPr txBox="1"/>
          <p:nvPr/>
        </p:nvSpPr>
        <p:spPr>
          <a:xfrm>
            <a:off x="553236" y="1308157"/>
            <a:ext cx="785793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Origin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548640" y="1677489"/>
            <a:ext cx="5022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Spectral Thinking is inspired by various practical schemas of exploring and defining platforms, technical ecosystems, innovation culture, and digital transformation.</a:t>
            </a:r>
          </a:p>
          <a:p>
            <a:endParaRPr lang="en-US" dirty="0"/>
          </a:p>
          <a:p>
            <a:r>
              <a:rPr lang="en-US" dirty="0"/>
              <a:t>ST extends them through the prism of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human factor</a:t>
            </a:r>
            <a:r>
              <a:rPr lang="en-US" dirty="0"/>
              <a:t>, considering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variability of the future</a:t>
            </a:r>
            <a:r>
              <a:rPr lang="en-US" dirty="0"/>
              <a:t> and the idea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active trend attractors</a:t>
            </a:r>
            <a:r>
              <a:rPr lang="en-US" dirty="0"/>
              <a:t> coming from the Rapid Foresight.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0641-50CE-49BB-B3A8-06DB57B528CD}"/>
              </a:ext>
            </a:extLst>
          </p:cNvPr>
          <p:cNvSpPr txBox="1"/>
          <p:nvPr/>
        </p:nvSpPr>
        <p:spPr>
          <a:xfrm>
            <a:off x="553236" y="1308157"/>
            <a:ext cx="785793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Origin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290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548641" y="1673406"/>
            <a:ext cx="5277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Spectral Thinking methodology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open </a:t>
            </a:r>
            <a:r>
              <a:rPr lang="en-US" dirty="0"/>
              <a:t>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free</a:t>
            </a:r>
            <a:r>
              <a:rPr lang="en-US" dirty="0"/>
              <a:t>. ST development is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community</a:t>
            </a:r>
            <a:r>
              <a:rPr lang="en-US" dirty="0"/>
              <a:t> effort.</a:t>
            </a:r>
            <a:endParaRPr lang="ru-RU" dirty="0"/>
          </a:p>
          <a:p>
            <a:endParaRPr lang="ru-RU" dirty="0"/>
          </a:p>
          <a:p>
            <a:r>
              <a:rPr lang="en-US" dirty="0"/>
              <a:t>We use GitHub to develop and store our tutorials, samples, templates, cards, etc. You are welcome to fork</a:t>
            </a:r>
            <a:r>
              <a:rPr lang="ru-RU" dirty="0"/>
              <a:t> </a:t>
            </a:r>
            <a:r>
              <a:rPr lang="en-US" dirty="0"/>
              <a:t>and contribute back or ask a question through the issues.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79CC76-6895-4BD8-9979-3082F7553275}"/>
              </a:ext>
            </a:extLst>
          </p:cNvPr>
          <p:cNvSpPr/>
          <p:nvPr/>
        </p:nvSpPr>
        <p:spPr>
          <a:xfrm>
            <a:off x="1057334" y="6111599"/>
            <a:ext cx="5865901" cy="369332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https://github.com/humanspectrum/spectralthinking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595485-D3D8-4244-9A71-0D4B2D27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6047269"/>
            <a:ext cx="508693" cy="422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745613-F42F-4A55-A5A5-974AC79AA8DA}"/>
              </a:ext>
            </a:extLst>
          </p:cNvPr>
          <p:cNvSpPr txBox="1"/>
          <p:nvPr/>
        </p:nvSpPr>
        <p:spPr>
          <a:xfrm>
            <a:off x="553236" y="1308157"/>
            <a:ext cx="1130438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Openness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11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4C0B4A-207A-4E75-A1AF-7ECBFD002585}"/>
              </a:ext>
            </a:extLst>
          </p:cNvPr>
          <p:cNvSpPr txBox="1"/>
          <p:nvPr/>
        </p:nvSpPr>
        <p:spPr>
          <a:xfrm>
            <a:off x="548641" y="1673406"/>
            <a:ext cx="5277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goal to keep all documents related to the Spectral Thinking bilingual. We use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English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Russian</a:t>
            </a:r>
            <a:r>
              <a:rPr lang="en-US" dirty="0"/>
              <a:t> as the primary languages.</a:t>
            </a:r>
          </a:p>
          <a:p>
            <a:endParaRPr lang="en-US" dirty="0"/>
          </a:p>
          <a:p>
            <a:r>
              <a:rPr lang="en-US" dirty="0"/>
              <a:t>Not everything is translated literally; we try to choose explanations and definitions that better fit every language and culture.</a:t>
            </a:r>
          </a:p>
          <a:p>
            <a:endParaRPr lang="en-US" dirty="0"/>
          </a:p>
          <a:p>
            <a:r>
              <a:rPr lang="en-US" dirty="0"/>
              <a:t>You are free to add your editing or translate to other languages as well.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45613-F42F-4A55-A5A5-974AC79AA8DA}"/>
              </a:ext>
            </a:extLst>
          </p:cNvPr>
          <p:cNvSpPr txBox="1"/>
          <p:nvPr/>
        </p:nvSpPr>
        <p:spPr>
          <a:xfrm>
            <a:off x="553236" y="1308157"/>
            <a:ext cx="1234633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Languages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670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Spectral Thinking">
      <a:dk1>
        <a:sysClr val="windowText" lastClr="000000"/>
      </a:dk1>
      <a:lt1>
        <a:sysClr val="window" lastClr="FFFFFF"/>
      </a:lt1>
      <a:dk2>
        <a:srgbClr val="595959"/>
      </a:dk2>
      <a:lt2>
        <a:srgbClr val="F2F2F2"/>
      </a:lt2>
      <a:accent1>
        <a:srgbClr val="CE9327"/>
      </a:accent1>
      <a:accent2>
        <a:srgbClr val="FE6F7F"/>
      </a:accent2>
      <a:accent3>
        <a:srgbClr val="AD8EE5"/>
      </a:accent3>
      <a:accent4>
        <a:srgbClr val="17AADB"/>
      </a:accent4>
      <a:accent5>
        <a:srgbClr val="42B35D"/>
      </a:accent5>
      <a:accent6>
        <a:srgbClr val="99A53E"/>
      </a:accent6>
      <a:hlink>
        <a:srgbClr val="52A1F8"/>
      </a:hlink>
      <a:folHlink>
        <a:srgbClr val="E974CA"/>
      </a:folHlink>
    </a:clrScheme>
    <a:fontScheme name="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420</Words>
  <Application>Microsoft Office PowerPoint</Application>
  <PresentationFormat>Широкоэкранный</PresentationFormat>
  <Paragraphs>52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Open Sans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Constantin Kichinsky</dc:creator>
  <cp:lastModifiedBy>Constantin Kichinsky</cp:lastModifiedBy>
  <cp:revision>1</cp:revision>
  <dcterms:created xsi:type="dcterms:W3CDTF">2019-05-09T20:53:32Z</dcterms:created>
  <dcterms:modified xsi:type="dcterms:W3CDTF">2019-05-13T22:22:28Z</dcterms:modified>
</cp:coreProperties>
</file>