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3" r:id="rId4"/>
    <p:sldId id="264" r:id="rId5"/>
    <p:sldId id="266" r:id="rId6"/>
    <p:sldId id="259" r:id="rId7"/>
    <p:sldId id="261" r:id="rId8"/>
    <p:sldId id="260" r:id="rId9"/>
    <p:sldId id="262" r:id="rId10"/>
    <p:sldId id="265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974CA"/>
    <a:srgbClr val="52A1F8"/>
    <a:srgbClr val="99A53E"/>
    <a:srgbClr val="42B35D"/>
    <a:srgbClr val="17AADB"/>
    <a:srgbClr val="AD8EE5"/>
    <a:srgbClr val="FE6F7F"/>
    <a:srgbClr val="CE9327"/>
    <a:srgbClr val="796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62CAE-ABD9-4728-927E-6D13B6FF0A4B}" v="5" dt="2019-05-13T22:24:26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3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tin Kichinsky" userId="0a6384347ba6d1cc" providerId="LiveId" clId="{3F8B14F9-A44B-499D-BE56-BAB458A42FE0}"/>
    <pc:docChg chg="custSel addSld delSld modSld">
      <pc:chgData name="Constantin Kichinsky" userId="0a6384347ba6d1cc" providerId="LiveId" clId="{3F8B14F9-A44B-499D-BE56-BAB458A42FE0}" dt="2019-05-13T22:24:40.786" v="74"/>
      <pc:docMkLst>
        <pc:docMk/>
      </pc:docMkLst>
      <pc:sldChg chg="del">
        <pc:chgData name="Constantin Kichinsky" userId="0a6384347ba6d1cc" providerId="LiveId" clId="{3F8B14F9-A44B-499D-BE56-BAB458A42FE0}" dt="2019-05-13T22:14:31.504" v="0" actId="47"/>
        <pc:sldMkLst>
          <pc:docMk/>
          <pc:sldMk cId="582912271" sldId="256"/>
        </pc:sldMkLst>
      </pc:sldChg>
      <pc:sldChg chg="delSp modSp">
        <pc:chgData name="Constantin Kichinsky" userId="0a6384347ba6d1cc" providerId="LiveId" clId="{3F8B14F9-A44B-499D-BE56-BAB458A42FE0}" dt="2019-05-13T22:14:49.399" v="3" actId="1076"/>
        <pc:sldMkLst>
          <pc:docMk/>
          <pc:sldMk cId="2213841487" sldId="257"/>
        </pc:sldMkLst>
        <pc:spChg chg="del">
          <ac:chgData name="Constantin Kichinsky" userId="0a6384347ba6d1cc" providerId="LiveId" clId="{3F8B14F9-A44B-499D-BE56-BAB458A42FE0}" dt="2019-05-13T22:14:40.128" v="2" actId="478"/>
          <ac:spMkLst>
            <pc:docMk/>
            <pc:sldMk cId="2213841487" sldId="257"/>
            <ac:spMk id="2" creationId="{B8CD9D39-A1F7-4519-A3F8-39DF75FB0D69}"/>
          </ac:spMkLst>
        </pc:spChg>
        <pc:spChg chg="mod">
          <ac:chgData name="Constantin Kichinsky" userId="0a6384347ba6d1cc" providerId="LiveId" clId="{3F8B14F9-A44B-499D-BE56-BAB458A42FE0}" dt="2019-05-13T22:14:49.399" v="3" actId="1076"/>
          <ac:spMkLst>
            <pc:docMk/>
            <pc:sldMk cId="2213841487" sldId="257"/>
            <ac:spMk id="8" creationId="{455BCCE5-F55F-499F-B15D-07BCA0F31008}"/>
          </ac:spMkLst>
        </pc:spChg>
        <pc:spChg chg="del">
          <ac:chgData name="Constantin Kichinsky" userId="0a6384347ba6d1cc" providerId="LiveId" clId="{3F8B14F9-A44B-499D-BE56-BAB458A42FE0}" dt="2019-05-13T22:14:40.128" v="2" actId="478"/>
          <ac:spMkLst>
            <pc:docMk/>
            <pc:sldMk cId="2213841487" sldId="257"/>
            <ac:spMk id="9" creationId="{114C0B4A-207A-4E75-A1AF-7ECBFD002585}"/>
          </ac:spMkLst>
        </pc:spChg>
        <pc:spChg chg="mod">
          <ac:chgData name="Constantin Kichinsky" userId="0a6384347ba6d1cc" providerId="LiveId" clId="{3F8B14F9-A44B-499D-BE56-BAB458A42FE0}" dt="2019-05-13T22:14:49.399" v="3" actId="1076"/>
          <ac:spMkLst>
            <pc:docMk/>
            <pc:sldMk cId="2213841487" sldId="257"/>
            <ac:spMk id="12" creationId="{FAAE269D-639F-47B3-991A-59AE0AA982C1}"/>
          </ac:spMkLst>
        </pc:spChg>
        <pc:picChg chg="del">
          <ac:chgData name="Constantin Kichinsky" userId="0a6384347ba6d1cc" providerId="LiveId" clId="{3F8B14F9-A44B-499D-BE56-BAB458A42FE0}" dt="2019-05-13T22:14:36.465" v="1" actId="478"/>
          <ac:picMkLst>
            <pc:docMk/>
            <pc:sldMk cId="2213841487" sldId="257"/>
            <ac:picMk id="5" creationId="{E688F3DD-5CAC-4296-ACD0-88A513430BD5}"/>
          </ac:picMkLst>
        </pc:picChg>
        <pc:cxnChg chg="del">
          <ac:chgData name="Constantin Kichinsky" userId="0a6384347ba6d1cc" providerId="LiveId" clId="{3F8B14F9-A44B-499D-BE56-BAB458A42FE0}" dt="2019-05-13T22:14:36.465" v="1" actId="478"/>
          <ac:cxnSpMkLst>
            <pc:docMk/>
            <pc:sldMk cId="2213841487" sldId="257"/>
            <ac:cxnSpMk id="11" creationId="{5931F9CC-A6B7-4DF6-BD4B-CF7A06BDFE2F}"/>
          </ac:cxnSpMkLst>
        </pc:cxnChg>
      </pc:sldChg>
      <pc:sldChg chg="delSp modSp">
        <pc:chgData name="Constantin Kichinsky" userId="0a6384347ba6d1cc" providerId="LiveId" clId="{3F8B14F9-A44B-499D-BE56-BAB458A42FE0}" dt="2019-05-13T22:15:53.770" v="17" actId="1076"/>
        <pc:sldMkLst>
          <pc:docMk/>
          <pc:sldMk cId="1447407771" sldId="259"/>
        </pc:sldMkLst>
        <pc:spChg chg="mod">
          <ac:chgData name="Constantin Kichinsky" userId="0a6384347ba6d1cc" providerId="LiveId" clId="{3F8B14F9-A44B-499D-BE56-BAB458A42FE0}" dt="2019-05-13T22:15:53.770" v="17" actId="1076"/>
          <ac:spMkLst>
            <pc:docMk/>
            <pc:sldMk cId="1447407771" sldId="259"/>
            <ac:spMk id="8" creationId="{11D74DC7-FE16-486E-8849-294F7D6C3D43}"/>
          </ac:spMkLst>
        </pc:spChg>
        <pc:spChg chg="del">
          <ac:chgData name="Constantin Kichinsky" userId="0a6384347ba6d1cc" providerId="LiveId" clId="{3F8B14F9-A44B-499D-BE56-BAB458A42FE0}" dt="2019-05-13T22:15:47.982" v="16" actId="478"/>
          <ac:spMkLst>
            <pc:docMk/>
            <pc:sldMk cId="1447407771" sldId="259"/>
            <ac:spMk id="9" creationId="{114C0B4A-207A-4E75-A1AF-7ECBFD002585}"/>
          </ac:spMkLst>
        </pc:spChg>
        <pc:spChg chg="del">
          <ac:chgData name="Constantin Kichinsky" userId="0a6384347ba6d1cc" providerId="LiveId" clId="{3F8B14F9-A44B-499D-BE56-BAB458A42FE0}" dt="2019-05-13T22:15:47.982" v="16" actId="478"/>
          <ac:spMkLst>
            <pc:docMk/>
            <pc:sldMk cId="1447407771" sldId="259"/>
            <ac:spMk id="13" creationId="{9874A7D9-1C76-463C-A99F-A09AED48C5E1}"/>
          </ac:spMkLst>
        </pc:spChg>
        <pc:spChg chg="mod">
          <ac:chgData name="Constantin Kichinsky" userId="0a6384347ba6d1cc" providerId="LiveId" clId="{3F8B14F9-A44B-499D-BE56-BAB458A42FE0}" dt="2019-05-13T22:15:53.770" v="17" actId="1076"/>
          <ac:spMkLst>
            <pc:docMk/>
            <pc:sldMk cId="1447407771" sldId="259"/>
            <ac:spMk id="14" creationId="{C5E8409C-1C3F-43CC-9579-16F5430231CE}"/>
          </ac:spMkLst>
        </pc:spChg>
        <pc:picChg chg="del">
          <ac:chgData name="Constantin Kichinsky" userId="0a6384347ba6d1cc" providerId="LiveId" clId="{3F8B14F9-A44B-499D-BE56-BAB458A42FE0}" dt="2019-05-13T22:15:47.982" v="16" actId="478"/>
          <ac:picMkLst>
            <pc:docMk/>
            <pc:sldMk cId="1447407771" sldId="259"/>
            <ac:picMk id="6" creationId="{4A8C1C39-6E4E-4872-9A4A-05078646A3CF}"/>
          </ac:picMkLst>
        </pc:picChg>
        <pc:cxnChg chg="del">
          <ac:chgData name="Constantin Kichinsky" userId="0a6384347ba6d1cc" providerId="LiveId" clId="{3F8B14F9-A44B-499D-BE56-BAB458A42FE0}" dt="2019-05-13T22:15:47.982" v="16" actId="478"/>
          <ac:cxnSpMkLst>
            <pc:docMk/>
            <pc:sldMk cId="1447407771" sldId="259"/>
            <ac:cxnSpMk id="11" creationId="{5931F9CC-A6B7-4DF6-BD4B-CF7A06BDFE2F}"/>
          </ac:cxnSpMkLst>
        </pc:cxnChg>
      </pc:sldChg>
      <pc:sldChg chg="delSp modSp">
        <pc:chgData name="Constantin Kichinsky" userId="0a6384347ba6d1cc" providerId="LiveId" clId="{3F8B14F9-A44B-499D-BE56-BAB458A42FE0}" dt="2019-05-13T22:16:24.992" v="22" actId="1076"/>
        <pc:sldMkLst>
          <pc:docMk/>
          <pc:sldMk cId="2089111646" sldId="260"/>
        </pc:sldMkLst>
        <pc:spChg chg="mod">
          <ac:chgData name="Constantin Kichinsky" userId="0a6384347ba6d1cc" providerId="LiveId" clId="{3F8B14F9-A44B-499D-BE56-BAB458A42FE0}" dt="2019-05-13T22:16:14.801" v="20" actId="1076"/>
          <ac:spMkLst>
            <pc:docMk/>
            <pc:sldMk cId="2089111646" sldId="260"/>
            <ac:spMk id="2" creationId="{D079CC76-6895-4BD8-9979-3082F7553275}"/>
          </ac:spMkLst>
        </pc:spChg>
        <pc:spChg chg="del">
          <ac:chgData name="Constantin Kichinsky" userId="0a6384347ba6d1cc" providerId="LiveId" clId="{3F8B14F9-A44B-499D-BE56-BAB458A42FE0}" dt="2019-05-13T22:16:19.042" v="21" actId="478"/>
          <ac:spMkLst>
            <pc:docMk/>
            <pc:sldMk cId="2089111646" sldId="260"/>
            <ac:spMk id="9" creationId="{114C0B4A-207A-4E75-A1AF-7ECBFD002585}"/>
          </ac:spMkLst>
        </pc:spChg>
        <pc:spChg chg="mod">
          <ac:chgData name="Constantin Kichinsky" userId="0a6384347ba6d1cc" providerId="LiveId" clId="{3F8B14F9-A44B-499D-BE56-BAB458A42FE0}" dt="2019-05-13T22:16:24.992" v="22" actId="1076"/>
          <ac:spMkLst>
            <pc:docMk/>
            <pc:sldMk cId="2089111646" sldId="260"/>
            <ac:spMk id="12" creationId="{FAAE269D-639F-47B3-991A-59AE0AA982C1}"/>
          </ac:spMkLst>
        </pc:spChg>
        <pc:spChg chg="del">
          <ac:chgData name="Constantin Kichinsky" userId="0a6384347ba6d1cc" providerId="LiveId" clId="{3F8B14F9-A44B-499D-BE56-BAB458A42FE0}" dt="2019-05-13T22:16:19.042" v="21" actId="478"/>
          <ac:spMkLst>
            <pc:docMk/>
            <pc:sldMk cId="2089111646" sldId="260"/>
            <ac:spMk id="15" creationId="{6D745613-F42F-4A55-A5A5-974AC79AA8DA}"/>
          </ac:spMkLst>
        </pc:spChg>
        <pc:spChg chg="mod">
          <ac:chgData name="Constantin Kichinsky" userId="0a6384347ba6d1cc" providerId="LiveId" clId="{3F8B14F9-A44B-499D-BE56-BAB458A42FE0}" dt="2019-05-13T22:16:24.992" v="22" actId="1076"/>
          <ac:spMkLst>
            <pc:docMk/>
            <pc:sldMk cId="2089111646" sldId="260"/>
            <ac:spMk id="16" creationId="{49E21D6E-17B6-4044-A959-B1D0B61C2F76}"/>
          </ac:spMkLst>
        </pc:spChg>
        <pc:picChg chg="mod">
          <ac:chgData name="Constantin Kichinsky" userId="0a6384347ba6d1cc" providerId="LiveId" clId="{3F8B14F9-A44B-499D-BE56-BAB458A42FE0}" dt="2019-05-13T22:16:14.801" v="20" actId="1076"/>
          <ac:picMkLst>
            <pc:docMk/>
            <pc:sldMk cId="2089111646" sldId="260"/>
            <ac:picMk id="4" creationId="{E3595485-D3D8-4244-9A71-0D4B2D276CF2}"/>
          </ac:picMkLst>
        </pc:picChg>
        <pc:picChg chg="del">
          <ac:chgData name="Constantin Kichinsky" userId="0a6384347ba6d1cc" providerId="LiveId" clId="{3F8B14F9-A44B-499D-BE56-BAB458A42FE0}" dt="2019-05-13T22:16:19.042" v="21" actId="478"/>
          <ac:picMkLst>
            <pc:docMk/>
            <pc:sldMk cId="2089111646" sldId="260"/>
            <ac:picMk id="14" creationId="{F526D7F3-117B-406E-B20F-628BF12FB721}"/>
          </ac:picMkLst>
        </pc:picChg>
        <pc:cxnChg chg="del">
          <ac:chgData name="Constantin Kichinsky" userId="0a6384347ba6d1cc" providerId="LiveId" clId="{3F8B14F9-A44B-499D-BE56-BAB458A42FE0}" dt="2019-05-13T22:16:19.042" v="21" actId="478"/>
          <ac:cxnSpMkLst>
            <pc:docMk/>
            <pc:sldMk cId="2089111646" sldId="260"/>
            <ac:cxnSpMk id="11" creationId="{5931F9CC-A6B7-4DF6-BD4B-CF7A06BDFE2F}"/>
          </ac:cxnSpMkLst>
        </pc:cxnChg>
      </pc:sldChg>
      <pc:sldChg chg="delSp modSp">
        <pc:chgData name="Constantin Kichinsky" userId="0a6384347ba6d1cc" providerId="LiveId" clId="{3F8B14F9-A44B-499D-BE56-BAB458A42FE0}" dt="2019-05-13T22:16:08.779" v="19" actId="1076"/>
        <pc:sldMkLst>
          <pc:docMk/>
          <pc:sldMk cId="4292908875" sldId="261"/>
        </pc:sldMkLst>
        <pc:spChg chg="mod">
          <ac:chgData name="Constantin Kichinsky" userId="0a6384347ba6d1cc" providerId="LiveId" clId="{3F8B14F9-A44B-499D-BE56-BAB458A42FE0}" dt="2019-05-13T22:16:08.779" v="19" actId="1076"/>
          <ac:spMkLst>
            <pc:docMk/>
            <pc:sldMk cId="4292908875" sldId="261"/>
            <ac:spMk id="8" creationId="{11D74DC7-FE16-486E-8849-294F7D6C3D43}"/>
          </ac:spMkLst>
        </pc:spChg>
        <pc:spChg chg="del">
          <ac:chgData name="Constantin Kichinsky" userId="0a6384347ba6d1cc" providerId="LiveId" clId="{3F8B14F9-A44B-499D-BE56-BAB458A42FE0}" dt="2019-05-13T22:16:02.577" v="18" actId="478"/>
          <ac:spMkLst>
            <pc:docMk/>
            <pc:sldMk cId="4292908875" sldId="261"/>
            <ac:spMk id="9" creationId="{114C0B4A-207A-4E75-A1AF-7ECBFD002585}"/>
          </ac:spMkLst>
        </pc:spChg>
        <pc:spChg chg="del">
          <ac:chgData name="Constantin Kichinsky" userId="0a6384347ba6d1cc" providerId="LiveId" clId="{3F8B14F9-A44B-499D-BE56-BAB458A42FE0}" dt="2019-05-13T22:16:02.577" v="18" actId="478"/>
          <ac:spMkLst>
            <pc:docMk/>
            <pc:sldMk cId="4292908875" sldId="261"/>
            <ac:spMk id="10" creationId="{CBCB0641-50CE-49BB-B3A8-06DB57B528CD}"/>
          </ac:spMkLst>
        </pc:spChg>
        <pc:spChg chg="mod">
          <ac:chgData name="Constantin Kichinsky" userId="0a6384347ba6d1cc" providerId="LiveId" clId="{3F8B14F9-A44B-499D-BE56-BAB458A42FE0}" dt="2019-05-13T22:16:08.779" v="19" actId="1076"/>
          <ac:spMkLst>
            <pc:docMk/>
            <pc:sldMk cId="4292908875" sldId="261"/>
            <ac:spMk id="12" creationId="{F7FFCDEE-119E-40FA-A541-D764631B940F}"/>
          </ac:spMkLst>
        </pc:spChg>
        <pc:picChg chg="del">
          <ac:chgData name="Constantin Kichinsky" userId="0a6384347ba6d1cc" providerId="LiveId" clId="{3F8B14F9-A44B-499D-BE56-BAB458A42FE0}" dt="2019-05-13T22:16:02.577" v="18" actId="478"/>
          <ac:picMkLst>
            <pc:docMk/>
            <pc:sldMk cId="4292908875" sldId="261"/>
            <ac:picMk id="6" creationId="{4A8C1C39-6E4E-4872-9A4A-05078646A3CF}"/>
          </ac:picMkLst>
        </pc:picChg>
        <pc:cxnChg chg="del">
          <ac:chgData name="Constantin Kichinsky" userId="0a6384347ba6d1cc" providerId="LiveId" clId="{3F8B14F9-A44B-499D-BE56-BAB458A42FE0}" dt="2019-05-13T22:16:02.577" v="18" actId="478"/>
          <ac:cxnSpMkLst>
            <pc:docMk/>
            <pc:sldMk cId="4292908875" sldId="261"/>
            <ac:cxnSpMk id="11" creationId="{5931F9CC-A6B7-4DF6-BD4B-CF7A06BDFE2F}"/>
          </ac:cxnSpMkLst>
        </pc:cxnChg>
      </pc:sldChg>
      <pc:sldChg chg="delSp modSp">
        <pc:chgData name="Constantin Kichinsky" userId="0a6384347ba6d1cc" providerId="LiveId" clId="{3F8B14F9-A44B-499D-BE56-BAB458A42FE0}" dt="2019-05-13T22:16:45.792" v="26" actId="1076"/>
        <pc:sldMkLst>
          <pc:docMk/>
          <pc:sldMk cId="3820670776" sldId="262"/>
        </pc:sldMkLst>
        <pc:spChg chg="del">
          <ac:chgData name="Constantin Kichinsky" userId="0a6384347ba6d1cc" providerId="LiveId" clId="{3F8B14F9-A44B-499D-BE56-BAB458A42FE0}" dt="2019-05-13T22:16:31.004" v="23" actId="478"/>
          <ac:spMkLst>
            <pc:docMk/>
            <pc:sldMk cId="3820670776" sldId="262"/>
            <ac:spMk id="9" creationId="{114C0B4A-207A-4E75-A1AF-7ECBFD002585}"/>
          </ac:spMkLst>
        </pc:spChg>
        <pc:spChg chg="mod">
          <ac:chgData name="Constantin Kichinsky" userId="0a6384347ba6d1cc" providerId="LiveId" clId="{3F8B14F9-A44B-499D-BE56-BAB458A42FE0}" dt="2019-05-13T22:16:45.792" v="26" actId="1076"/>
          <ac:spMkLst>
            <pc:docMk/>
            <pc:sldMk cId="3820670776" sldId="262"/>
            <ac:spMk id="12" creationId="{FAAE269D-639F-47B3-991A-59AE0AA982C1}"/>
          </ac:spMkLst>
        </pc:spChg>
        <pc:spChg chg="del">
          <ac:chgData name="Constantin Kichinsky" userId="0a6384347ba6d1cc" providerId="LiveId" clId="{3F8B14F9-A44B-499D-BE56-BAB458A42FE0}" dt="2019-05-13T22:16:31.004" v="23" actId="478"/>
          <ac:spMkLst>
            <pc:docMk/>
            <pc:sldMk cId="3820670776" sldId="262"/>
            <ac:spMk id="15" creationId="{6D745613-F42F-4A55-A5A5-974AC79AA8DA}"/>
          </ac:spMkLst>
        </pc:spChg>
        <pc:spChg chg="mod">
          <ac:chgData name="Constantin Kichinsky" userId="0a6384347ba6d1cc" providerId="LiveId" clId="{3F8B14F9-A44B-499D-BE56-BAB458A42FE0}" dt="2019-05-13T22:16:45.792" v="26" actId="1076"/>
          <ac:spMkLst>
            <pc:docMk/>
            <pc:sldMk cId="3820670776" sldId="262"/>
            <ac:spMk id="16" creationId="{49E21D6E-17B6-4044-A959-B1D0B61C2F76}"/>
          </ac:spMkLst>
        </pc:spChg>
        <pc:picChg chg="del">
          <ac:chgData name="Constantin Kichinsky" userId="0a6384347ba6d1cc" providerId="LiveId" clId="{3F8B14F9-A44B-499D-BE56-BAB458A42FE0}" dt="2019-05-13T22:16:31.004" v="23" actId="478"/>
          <ac:picMkLst>
            <pc:docMk/>
            <pc:sldMk cId="3820670776" sldId="262"/>
            <ac:picMk id="14" creationId="{F526D7F3-117B-406E-B20F-628BF12FB721}"/>
          </ac:picMkLst>
        </pc:picChg>
        <pc:cxnChg chg="del">
          <ac:chgData name="Constantin Kichinsky" userId="0a6384347ba6d1cc" providerId="LiveId" clId="{3F8B14F9-A44B-499D-BE56-BAB458A42FE0}" dt="2019-05-13T22:16:32.980" v="24" actId="478"/>
          <ac:cxnSpMkLst>
            <pc:docMk/>
            <pc:sldMk cId="3820670776" sldId="262"/>
            <ac:cxnSpMk id="11" creationId="{5931F9CC-A6B7-4DF6-BD4B-CF7A06BDFE2F}"/>
          </ac:cxnSpMkLst>
        </pc:cxnChg>
      </pc:sldChg>
      <pc:sldChg chg="delSp modSp">
        <pc:chgData name="Constantin Kichinsky" userId="0a6384347ba6d1cc" providerId="LiveId" clId="{3F8B14F9-A44B-499D-BE56-BAB458A42FE0}" dt="2019-05-13T22:15:17.800" v="7" actId="1076"/>
        <pc:sldMkLst>
          <pc:docMk/>
          <pc:sldMk cId="2544107861" sldId="263"/>
        </pc:sldMkLst>
        <pc:spChg chg="del">
          <ac:chgData name="Constantin Kichinsky" userId="0a6384347ba6d1cc" providerId="LiveId" clId="{3F8B14F9-A44B-499D-BE56-BAB458A42FE0}" dt="2019-05-13T22:15:12.672" v="6" actId="478"/>
          <ac:spMkLst>
            <pc:docMk/>
            <pc:sldMk cId="2544107861" sldId="263"/>
            <ac:spMk id="2" creationId="{B8CD9D39-A1F7-4519-A3F8-39DF75FB0D69}"/>
          </ac:spMkLst>
        </pc:spChg>
        <pc:spChg chg="del">
          <ac:chgData name="Constantin Kichinsky" userId="0a6384347ba6d1cc" providerId="LiveId" clId="{3F8B14F9-A44B-499D-BE56-BAB458A42FE0}" dt="2019-05-13T22:15:12.672" v="6" actId="478"/>
          <ac:spMkLst>
            <pc:docMk/>
            <pc:sldMk cId="2544107861" sldId="263"/>
            <ac:spMk id="6" creationId="{B0D3EFCB-D23E-4C1F-BCD5-1A074EACE2EE}"/>
          </ac:spMkLst>
        </pc:spChg>
        <pc:spChg chg="mod">
          <ac:chgData name="Constantin Kichinsky" userId="0a6384347ba6d1cc" providerId="LiveId" clId="{3F8B14F9-A44B-499D-BE56-BAB458A42FE0}" dt="2019-05-13T22:15:17.800" v="7" actId="1076"/>
          <ac:spMkLst>
            <pc:docMk/>
            <pc:sldMk cId="2544107861" sldId="263"/>
            <ac:spMk id="8" creationId="{455BCCE5-F55F-499F-B15D-07BCA0F31008}"/>
          </ac:spMkLst>
        </pc:spChg>
        <pc:spChg chg="del">
          <ac:chgData name="Constantin Kichinsky" userId="0a6384347ba6d1cc" providerId="LiveId" clId="{3F8B14F9-A44B-499D-BE56-BAB458A42FE0}" dt="2019-05-13T22:15:12.672" v="6" actId="478"/>
          <ac:spMkLst>
            <pc:docMk/>
            <pc:sldMk cId="2544107861" sldId="263"/>
            <ac:spMk id="9" creationId="{114C0B4A-207A-4E75-A1AF-7ECBFD002585}"/>
          </ac:spMkLst>
        </pc:spChg>
        <pc:spChg chg="mod">
          <ac:chgData name="Constantin Kichinsky" userId="0a6384347ba6d1cc" providerId="LiveId" clId="{3F8B14F9-A44B-499D-BE56-BAB458A42FE0}" dt="2019-05-13T22:15:17.800" v="7" actId="1076"/>
          <ac:spMkLst>
            <pc:docMk/>
            <pc:sldMk cId="2544107861" sldId="263"/>
            <ac:spMk id="12" creationId="{FAAE269D-639F-47B3-991A-59AE0AA982C1}"/>
          </ac:spMkLst>
        </pc:spChg>
        <pc:picChg chg="del">
          <ac:chgData name="Constantin Kichinsky" userId="0a6384347ba6d1cc" providerId="LiveId" clId="{3F8B14F9-A44B-499D-BE56-BAB458A42FE0}" dt="2019-05-13T22:15:12.672" v="6" actId="478"/>
          <ac:picMkLst>
            <pc:docMk/>
            <pc:sldMk cId="2544107861" sldId="263"/>
            <ac:picMk id="5" creationId="{E688F3DD-5CAC-4296-ACD0-88A513430BD5}"/>
          </ac:picMkLst>
        </pc:picChg>
        <pc:cxnChg chg="del">
          <ac:chgData name="Constantin Kichinsky" userId="0a6384347ba6d1cc" providerId="LiveId" clId="{3F8B14F9-A44B-499D-BE56-BAB458A42FE0}" dt="2019-05-13T22:15:12.672" v="6" actId="478"/>
          <ac:cxnSpMkLst>
            <pc:docMk/>
            <pc:sldMk cId="2544107861" sldId="263"/>
            <ac:cxnSpMk id="11" creationId="{5931F9CC-A6B7-4DF6-BD4B-CF7A06BDFE2F}"/>
          </ac:cxnSpMkLst>
        </pc:cxnChg>
      </pc:sldChg>
      <pc:sldChg chg="delSp modSp">
        <pc:chgData name="Constantin Kichinsky" userId="0a6384347ba6d1cc" providerId="LiveId" clId="{3F8B14F9-A44B-499D-BE56-BAB458A42FE0}" dt="2019-05-13T22:15:06.514" v="5" actId="1076"/>
        <pc:sldMkLst>
          <pc:docMk/>
          <pc:sldMk cId="1626377761" sldId="264"/>
        </pc:sldMkLst>
        <pc:spChg chg="del">
          <ac:chgData name="Constantin Kichinsky" userId="0a6384347ba6d1cc" providerId="LiveId" clId="{3F8B14F9-A44B-499D-BE56-BAB458A42FE0}" dt="2019-05-13T22:15:00.585" v="4" actId="478"/>
          <ac:spMkLst>
            <pc:docMk/>
            <pc:sldMk cId="1626377761" sldId="264"/>
            <ac:spMk id="2" creationId="{B8CD9D39-A1F7-4519-A3F8-39DF75FB0D69}"/>
          </ac:spMkLst>
        </pc:spChg>
        <pc:spChg chg="mod">
          <ac:chgData name="Constantin Kichinsky" userId="0a6384347ba6d1cc" providerId="LiveId" clId="{3F8B14F9-A44B-499D-BE56-BAB458A42FE0}" dt="2019-05-13T22:15:06.514" v="5" actId="1076"/>
          <ac:spMkLst>
            <pc:docMk/>
            <pc:sldMk cId="1626377761" sldId="264"/>
            <ac:spMk id="8" creationId="{455BCCE5-F55F-499F-B15D-07BCA0F31008}"/>
          </ac:spMkLst>
        </pc:spChg>
        <pc:spChg chg="del">
          <ac:chgData name="Constantin Kichinsky" userId="0a6384347ba6d1cc" providerId="LiveId" clId="{3F8B14F9-A44B-499D-BE56-BAB458A42FE0}" dt="2019-05-13T22:15:00.585" v="4" actId="478"/>
          <ac:spMkLst>
            <pc:docMk/>
            <pc:sldMk cId="1626377761" sldId="264"/>
            <ac:spMk id="9" creationId="{114C0B4A-207A-4E75-A1AF-7ECBFD002585}"/>
          </ac:spMkLst>
        </pc:spChg>
        <pc:spChg chg="mod">
          <ac:chgData name="Constantin Kichinsky" userId="0a6384347ba6d1cc" providerId="LiveId" clId="{3F8B14F9-A44B-499D-BE56-BAB458A42FE0}" dt="2019-05-13T22:15:06.514" v="5" actId="1076"/>
          <ac:spMkLst>
            <pc:docMk/>
            <pc:sldMk cId="1626377761" sldId="264"/>
            <ac:spMk id="12" creationId="{FAAE269D-639F-47B3-991A-59AE0AA982C1}"/>
          </ac:spMkLst>
        </pc:spChg>
        <pc:picChg chg="del">
          <ac:chgData name="Constantin Kichinsky" userId="0a6384347ba6d1cc" providerId="LiveId" clId="{3F8B14F9-A44B-499D-BE56-BAB458A42FE0}" dt="2019-05-13T22:15:00.585" v="4" actId="478"/>
          <ac:picMkLst>
            <pc:docMk/>
            <pc:sldMk cId="1626377761" sldId="264"/>
            <ac:picMk id="5" creationId="{E688F3DD-5CAC-4296-ACD0-88A513430BD5}"/>
          </ac:picMkLst>
        </pc:picChg>
        <pc:cxnChg chg="del">
          <ac:chgData name="Constantin Kichinsky" userId="0a6384347ba6d1cc" providerId="LiveId" clId="{3F8B14F9-A44B-499D-BE56-BAB458A42FE0}" dt="2019-05-13T22:15:00.585" v="4" actId="478"/>
          <ac:cxnSpMkLst>
            <pc:docMk/>
            <pc:sldMk cId="1626377761" sldId="264"/>
            <ac:cxnSpMk id="11" creationId="{5931F9CC-A6B7-4DF6-BD4B-CF7A06BDFE2F}"/>
          </ac:cxnSpMkLst>
        </pc:cxnChg>
      </pc:sldChg>
      <pc:sldChg chg="delSp modSp">
        <pc:chgData name="Constantin Kichinsky" userId="0a6384347ba6d1cc" providerId="LiveId" clId="{3F8B14F9-A44B-499D-BE56-BAB458A42FE0}" dt="2019-05-13T22:16:56.823" v="28" actId="1076"/>
        <pc:sldMkLst>
          <pc:docMk/>
          <pc:sldMk cId="1367699565" sldId="265"/>
        </pc:sldMkLst>
        <pc:spChg chg="del">
          <ac:chgData name="Constantin Kichinsky" userId="0a6384347ba6d1cc" providerId="LiveId" clId="{3F8B14F9-A44B-499D-BE56-BAB458A42FE0}" dt="2019-05-13T22:16:51.231" v="27" actId="478"/>
          <ac:spMkLst>
            <pc:docMk/>
            <pc:sldMk cId="1367699565" sldId="265"/>
            <ac:spMk id="2" creationId="{B8CD9D39-A1F7-4519-A3F8-39DF75FB0D69}"/>
          </ac:spMkLst>
        </pc:spChg>
        <pc:spChg chg="del">
          <ac:chgData name="Constantin Kichinsky" userId="0a6384347ba6d1cc" providerId="LiveId" clId="{3F8B14F9-A44B-499D-BE56-BAB458A42FE0}" dt="2019-05-13T22:16:51.231" v="27" actId="478"/>
          <ac:spMkLst>
            <pc:docMk/>
            <pc:sldMk cId="1367699565" sldId="265"/>
            <ac:spMk id="6" creationId="{B0D3EFCB-D23E-4C1F-BCD5-1A074EACE2EE}"/>
          </ac:spMkLst>
        </pc:spChg>
        <pc:spChg chg="mod">
          <ac:chgData name="Constantin Kichinsky" userId="0a6384347ba6d1cc" providerId="LiveId" clId="{3F8B14F9-A44B-499D-BE56-BAB458A42FE0}" dt="2019-05-13T22:16:56.823" v="28" actId="1076"/>
          <ac:spMkLst>
            <pc:docMk/>
            <pc:sldMk cId="1367699565" sldId="265"/>
            <ac:spMk id="8" creationId="{455BCCE5-F55F-499F-B15D-07BCA0F31008}"/>
          </ac:spMkLst>
        </pc:spChg>
        <pc:spChg chg="del">
          <ac:chgData name="Constantin Kichinsky" userId="0a6384347ba6d1cc" providerId="LiveId" clId="{3F8B14F9-A44B-499D-BE56-BAB458A42FE0}" dt="2019-05-13T22:16:51.231" v="27" actId="478"/>
          <ac:spMkLst>
            <pc:docMk/>
            <pc:sldMk cId="1367699565" sldId="265"/>
            <ac:spMk id="9" creationId="{114C0B4A-207A-4E75-A1AF-7ECBFD002585}"/>
          </ac:spMkLst>
        </pc:spChg>
        <pc:spChg chg="mod">
          <ac:chgData name="Constantin Kichinsky" userId="0a6384347ba6d1cc" providerId="LiveId" clId="{3F8B14F9-A44B-499D-BE56-BAB458A42FE0}" dt="2019-05-13T22:16:56.823" v="28" actId="1076"/>
          <ac:spMkLst>
            <pc:docMk/>
            <pc:sldMk cId="1367699565" sldId="265"/>
            <ac:spMk id="12" creationId="{FAAE269D-639F-47B3-991A-59AE0AA982C1}"/>
          </ac:spMkLst>
        </pc:spChg>
        <pc:picChg chg="del">
          <ac:chgData name="Constantin Kichinsky" userId="0a6384347ba6d1cc" providerId="LiveId" clId="{3F8B14F9-A44B-499D-BE56-BAB458A42FE0}" dt="2019-05-13T22:16:51.231" v="27" actId="478"/>
          <ac:picMkLst>
            <pc:docMk/>
            <pc:sldMk cId="1367699565" sldId="265"/>
            <ac:picMk id="5" creationId="{E688F3DD-5CAC-4296-ACD0-88A513430BD5}"/>
          </ac:picMkLst>
        </pc:picChg>
        <pc:cxnChg chg="del mod">
          <ac:chgData name="Constantin Kichinsky" userId="0a6384347ba6d1cc" providerId="LiveId" clId="{3F8B14F9-A44B-499D-BE56-BAB458A42FE0}" dt="2019-05-13T22:16:51.231" v="27" actId="478"/>
          <ac:cxnSpMkLst>
            <pc:docMk/>
            <pc:sldMk cId="1367699565" sldId="265"/>
            <ac:cxnSpMk id="4" creationId="{F2909D54-5C4E-4ACD-B742-E7703DD965AB}"/>
          </ac:cxnSpMkLst>
        </pc:cxnChg>
        <pc:cxnChg chg="del">
          <ac:chgData name="Constantin Kichinsky" userId="0a6384347ba6d1cc" providerId="LiveId" clId="{3F8B14F9-A44B-499D-BE56-BAB458A42FE0}" dt="2019-05-13T22:16:51.231" v="27" actId="478"/>
          <ac:cxnSpMkLst>
            <pc:docMk/>
            <pc:sldMk cId="1367699565" sldId="265"/>
            <ac:cxnSpMk id="11" creationId="{5931F9CC-A6B7-4DF6-BD4B-CF7A06BDFE2F}"/>
          </ac:cxnSpMkLst>
        </pc:cxnChg>
        <pc:cxnChg chg="mod">
          <ac:chgData name="Constantin Kichinsky" userId="0a6384347ba6d1cc" providerId="LiveId" clId="{3F8B14F9-A44B-499D-BE56-BAB458A42FE0}" dt="2019-05-13T22:16:56.823" v="28" actId="1076"/>
          <ac:cxnSpMkLst>
            <pc:docMk/>
            <pc:sldMk cId="1367699565" sldId="265"/>
            <ac:cxnSpMk id="14" creationId="{7C6CFEB9-C67F-48BF-9F9A-96AC0464908C}"/>
          </ac:cxnSpMkLst>
        </pc:cxnChg>
      </pc:sldChg>
      <pc:sldChg chg="delSp modSp">
        <pc:chgData name="Constantin Kichinsky" userId="0a6384347ba6d1cc" providerId="LiveId" clId="{3F8B14F9-A44B-499D-BE56-BAB458A42FE0}" dt="2019-05-13T22:15:42.548" v="15" actId="20577"/>
        <pc:sldMkLst>
          <pc:docMk/>
          <pc:sldMk cId="4215089470" sldId="266"/>
        </pc:sldMkLst>
        <pc:spChg chg="del">
          <ac:chgData name="Constantin Kichinsky" userId="0a6384347ba6d1cc" providerId="LiveId" clId="{3F8B14F9-A44B-499D-BE56-BAB458A42FE0}" dt="2019-05-13T22:15:23.416" v="8" actId="478"/>
          <ac:spMkLst>
            <pc:docMk/>
            <pc:sldMk cId="4215089470" sldId="266"/>
            <ac:spMk id="2" creationId="{B8CD9D39-A1F7-4519-A3F8-39DF75FB0D69}"/>
          </ac:spMkLst>
        </pc:spChg>
        <pc:spChg chg="mod">
          <ac:chgData name="Constantin Kichinsky" userId="0a6384347ba6d1cc" providerId="LiveId" clId="{3F8B14F9-A44B-499D-BE56-BAB458A42FE0}" dt="2019-05-13T22:15:31.662" v="9" actId="1076"/>
          <ac:spMkLst>
            <pc:docMk/>
            <pc:sldMk cId="4215089470" sldId="266"/>
            <ac:spMk id="8" creationId="{455BCCE5-F55F-499F-B15D-07BCA0F31008}"/>
          </ac:spMkLst>
        </pc:spChg>
        <pc:spChg chg="del">
          <ac:chgData name="Constantin Kichinsky" userId="0a6384347ba6d1cc" providerId="LiveId" clId="{3F8B14F9-A44B-499D-BE56-BAB458A42FE0}" dt="2019-05-13T22:15:23.416" v="8" actId="478"/>
          <ac:spMkLst>
            <pc:docMk/>
            <pc:sldMk cId="4215089470" sldId="266"/>
            <ac:spMk id="9" creationId="{114C0B4A-207A-4E75-A1AF-7ECBFD002585}"/>
          </ac:spMkLst>
        </pc:spChg>
        <pc:spChg chg="mod">
          <ac:chgData name="Constantin Kichinsky" userId="0a6384347ba6d1cc" providerId="LiveId" clId="{3F8B14F9-A44B-499D-BE56-BAB458A42FE0}" dt="2019-05-13T22:15:42.548" v="15" actId="20577"/>
          <ac:spMkLst>
            <pc:docMk/>
            <pc:sldMk cId="4215089470" sldId="266"/>
            <ac:spMk id="12" creationId="{FAAE269D-639F-47B3-991A-59AE0AA982C1}"/>
          </ac:spMkLst>
        </pc:spChg>
        <pc:picChg chg="del">
          <ac:chgData name="Constantin Kichinsky" userId="0a6384347ba6d1cc" providerId="LiveId" clId="{3F8B14F9-A44B-499D-BE56-BAB458A42FE0}" dt="2019-05-13T22:15:23.416" v="8" actId="478"/>
          <ac:picMkLst>
            <pc:docMk/>
            <pc:sldMk cId="4215089470" sldId="266"/>
            <ac:picMk id="5" creationId="{E688F3DD-5CAC-4296-ACD0-88A513430BD5}"/>
          </ac:picMkLst>
        </pc:picChg>
        <pc:cxnChg chg="del">
          <ac:chgData name="Constantin Kichinsky" userId="0a6384347ba6d1cc" providerId="LiveId" clId="{3F8B14F9-A44B-499D-BE56-BAB458A42FE0}" dt="2019-05-13T22:15:23.416" v="8" actId="478"/>
          <ac:cxnSpMkLst>
            <pc:docMk/>
            <pc:sldMk cId="4215089470" sldId="266"/>
            <ac:cxnSpMk id="11" creationId="{5931F9CC-A6B7-4DF6-BD4B-CF7A06BDFE2F}"/>
          </ac:cxnSpMkLst>
        </pc:cxnChg>
      </pc:sldChg>
      <pc:sldChg chg="delSp modSp">
        <pc:chgData name="Constantin Kichinsky" userId="0a6384347ba6d1cc" providerId="LiveId" clId="{3F8B14F9-A44B-499D-BE56-BAB458A42FE0}" dt="2019-05-13T22:22:48.185" v="69" actId="1076"/>
        <pc:sldMkLst>
          <pc:docMk/>
          <pc:sldMk cId="1024781170" sldId="268"/>
        </pc:sldMkLst>
        <pc:spChg chg="del">
          <ac:chgData name="Constantin Kichinsky" userId="0a6384347ba6d1cc" providerId="LiveId" clId="{3F8B14F9-A44B-499D-BE56-BAB458A42FE0}" dt="2019-05-13T22:17:04.493" v="30" actId="478"/>
          <ac:spMkLst>
            <pc:docMk/>
            <pc:sldMk cId="1024781170" sldId="268"/>
            <ac:spMk id="15" creationId="{6D745613-F42F-4A55-A5A5-974AC79AA8DA}"/>
          </ac:spMkLst>
        </pc:spChg>
        <pc:spChg chg="mod">
          <ac:chgData name="Constantin Kichinsky" userId="0a6384347ba6d1cc" providerId="LiveId" clId="{3F8B14F9-A44B-499D-BE56-BAB458A42FE0}" dt="2019-05-13T22:17:09.177" v="31" actId="1076"/>
          <ac:spMkLst>
            <pc:docMk/>
            <pc:sldMk cId="1024781170" sldId="268"/>
            <ac:spMk id="16" creationId="{49E21D6E-17B6-4044-A959-B1D0B61C2F76}"/>
          </ac:spMkLst>
        </pc:spChg>
        <pc:graphicFrameChg chg="del">
          <ac:chgData name="Constantin Kichinsky" userId="0a6384347ba6d1cc" providerId="LiveId" clId="{3F8B14F9-A44B-499D-BE56-BAB458A42FE0}" dt="2019-05-13T22:17:01.786" v="29" actId="478"/>
          <ac:graphicFrameMkLst>
            <pc:docMk/>
            <pc:sldMk cId="1024781170" sldId="268"/>
            <ac:graphicFrameMk id="2" creationId="{6FA0B634-0252-40E0-BF5E-832FC13BF669}"/>
          </ac:graphicFrameMkLst>
        </pc:graphicFrameChg>
        <pc:graphicFrameChg chg="mod modGraphic">
          <ac:chgData name="Constantin Kichinsky" userId="0a6384347ba6d1cc" providerId="LiveId" clId="{3F8B14F9-A44B-499D-BE56-BAB458A42FE0}" dt="2019-05-13T22:22:48.185" v="69" actId="1076"/>
          <ac:graphicFrameMkLst>
            <pc:docMk/>
            <pc:sldMk cId="1024781170" sldId="268"/>
            <ac:graphicFrameMk id="13" creationId="{0FB5604C-C6C9-4885-ACB5-3A870FE3B889}"/>
          </ac:graphicFrameMkLst>
        </pc:graphicFrameChg>
        <pc:cxnChg chg="del">
          <ac:chgData name="Constantin Kichinsky" userId="0a6384347ba6d1cc" providerId="LiveId" clId="{3F8B14F9-A44B-499D-BE56-BAB458A42FE0}" dt="2019-05-13T22:17:01.786" v="29" actId="478"/>
          <ac:cxnSpMkLst>
            <pc:docMk/>
            <pc:sldMk cId="1024781170" sldId="268"/>
            <ac:cxnSpMk id="11" creationId="{5931F9CC-A6B7-4DF6-BD4B-CF7A06BDFE2F}"/>
          </ac:cxnSpMkLst>
        </pc:cxnChg>
      </pc:sldChg>
      <pc:sldChg chg="add del mod modTransition modShow">
        <pc:chgData name="Constantin Kichinsky" userId="0a6384347ba6d1cc" providerId="LiveId" clId="{3F8B14F9-A44B-499D-BE56-BAB458A42FE0}" dt="2019-05-13T22:24:40.786" v="74"/>
        <pc:sldMkLst>
          <pc:docMk/>
          <pc:sldMk cId="2901735467" sldId="812"/>
        </pc:sldMkLst>
      </pc:sldChg>
    </pc:docChg>
  </pc:docChgLst>
  <pc:docChgLst>
    <pc:chgData name="Constantin Kichinsky" userId="0a6384347ba6d1cc" providerId="LiveId" clId="{F9562CAE-ABD9-4728-927E-6D13B6FF0A4B}"/>
    <pc:docChg chg="delSld modSld delMainMaster">
      <pc:chgData name="Constantin Kichinsky" userId="0a6384347ba6d1cc" providerId="LiveId" clId="{F9562CAE-ABD9-4728-927E-6D13B6FF0A4B}" dt="2019-05-14T19:23:23.872" v="13" actId="20577"/>
      <pc:docMkLst>
        <pc:docMk/>
      </pc:docMkLst>
      <pc:sldChg chg="modSp">
        <pc:chgData name="Constantin Kichinsky" userId="0a6384347ba6d1cc" providerId="LiveId" clId="{F9562CAE-ABD9-4728-927E-6D13B6FF0A4B}" dt="2019-05-14T19:23:23.872" v="13" actId="20577"/>
        <pc:sldMkLst>
          <pc:docMk/>
          <pc:sldMk cId="1024781170" sldId="268"/>
        </pc:sldMkLst>
        <pc:spChg chg="mod">
          <ac:chgData name="Constantin Kichinsky" userId="0a6384347ba6d1cc" providerId="LiveId" clId="{F9562CAE-ABD9-4728-927E-6D13B6FF0A4B}" dt="2019-05-14T19:23:23.872" v="13" actId="20577"/>
          <ac:spMkLst>
            <pc:docMk/>
            <pc:sldMk cId="1024781170" sldId="268"/>
            <ac:spMk id="16" creationId="{49E21D6E-17B6-4044-A959-B1D0B61C2F76}"/>
          </ac:spMkLst>
        </pc:spChg>
      </pc:sldChg>
      <pc:sldChg chg="del">
        <pc:chgData name="Constantin Kichinsky" userId="0a6384347ba6d1cc" providerId="LiveId" clId="{F9562CAE-ABD9-4728-927E-6D13B6FF0A4B}" dt="2019-05-14T19:23:16.646" v="0" actId="47"/>
        <pc:sldMkLst>
          <pc:docMk/>
          <pc:sldMk cId="2901735467" sldId="812"/>
        </pc:sldMkLst>
      </pc:sldChg>
      <pc:sldMasterChg chg="del delSldLayout">
        <pc:chgData name="Constantin Kichinsky" userId="0a6384347ba6d1cc" providerId="LiveId" clId="{F9562CAE-ABD9-4728-927E-6D13B6FF0A4B}" dt="2019-05-14T19:23:16.646" v="0" actId="47"/>
        <pc:sldMasterMkLst>
          <pc:docMk/>
          <pc:sldMasterMk cId="3612454913" sldId="2147483660"/>
        </pc:sldMasterMkLst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1924455956" sldId="2147483661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1076513678" sldId="2147483662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510545262" sldId="2147483663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4161774196" sldId="2147483664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3875704715" sldId="2147483665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3464517618" sldId="2147483666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3909015614" sldId="2147483667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1468985203" sldId="2147483668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184051779" sldId="2147483669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3772821787" sldId="2147483670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3242039239" sldId="2147483671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2804076646" sldId="2147483672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3095961339" sldId="2147483673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2771944920" sldId="2147483674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421226817" sldId="2147483675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3477351851" sldId="2147483676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1423202241" sldId="2147483677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2586570662" sldId="2147483678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2393415983" sldId="2147483679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1678313183" sldId="2147483680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4112785093" sldId="2147483681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4233488540" sldId="2147483682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787853481" sldId="2147483683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3700501325" sldId="2147483684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196177713" sldId="2147483685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2328652131" sldId="2147483686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370524797" sldId="2147483687"/>
          </pc:sldLayoutMkLst>
        </pc:sldLayoutChg>
        <pc:sldLayoutChg chg="del">
          <pc:chgData name="Constantin Kichinsky" userId="0a6384347ba6d1cc" providerId="LiveId" clId="{F9562CAE-ABD9-4728-927E-6D13B6FF0A4B}" dt="2019-05-14T19:23:16.646" v="0" actId="47"/>
          <pc:sldLayoutMkLst>
            <pc:docMk/>
            <pc:sldMasterMk cId="3612454913" sldId="2147483660"/>
            <pc:sldLayoutMk cId="2488440068" sldId="214748368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59BC-8676-4BA3-9587-A8012582DD1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91717-22C8-4C24-BE95-C0E3EA8B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7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91717-22C8-4C24-BE95-C0E3EA8BAFA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9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2416E-BC74-4AB4-AE1F-2B1140281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E9980D-DD32-4A64-9311-066DC6005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142F4-64AC-4D03-B86B-987E0554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6CCAB-D310-49E2-B5D6-9CE3AD53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87E5C-7F59-4ED0-96D5-092DA18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7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EA5E2-68B7-4514-B92D-36AB07E1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50093-0402-47EA-B84B-C3F9686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FA5AA7-7076-422B-A1AE-0E595C3B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875B08-ECFE-42D1-AA92-69A41249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9F200-BAAE-491C-9054-63412A82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0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A0B170-8BFA-4EF7-81A9-55C0B3D30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A79F46-D75C-44B8-94F7-3273434EB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7CC84F-1AED-4A8B-B2CB-BE530203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FC48E-C10E-4F12-917A-005D7C3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A8B03-08EB-4842-AF40-D711CF12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1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C3839-0170-4A7E-A6C4-9A5694C8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D3680-D315-4E4C-BABD-35FC616D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27C3B1-2DFA-47D9-9926-9B5000EE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0080F-6ED0-449F-B23A-89BBBC7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5F4D1-9AAE-4238-B44D-417C465D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7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1143C-7753-4552-85AF-8AEA9F2C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1D81B-C234-4E78-A1F4-8C504786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C0038-B473-4F4F-A1A4-1BDC8942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1483B-7F5D-4BC7-BFE5-D3649D9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FEBD2-34CD-4B04-966B-BE69BBAD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47495-196A-4C52-9984-38828095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90EDE-C2C3-467C-AC04-2352EB737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A34076-81F5-4B12-95B9-CBCF82645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A2048A-38B0-492A-AD5D-3BA76CAF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3DABED-A3B3-4C16-BC87-40CCA2C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306677-22B2-45CB-8BD5-5B5542A9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DD0FF-CB2F-4C9D-81B6-C0470934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803295-8B14-4E63-A801-5C09DF142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756E2-8249-4049-A249-912A7E82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2E53BB-9172-4018-9EBE-4051606B2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F9AFD0-9AB9-43D4-805D-783F91C66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11A0FC-2F9A-4A01-8DAB-CC25BCD0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A29318-033A-44C9-B7EE-3AEBC711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53CC96-10F6-434C-95A7-FFB2E277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D507D-A2D6-45B0-B98B-4198C002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681697-B077-47D8-BC9A-0F5374D2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3BFFA-4B58-47DC-891E-ED677A9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24661C-642C-4A32-9641-4D66774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0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F47B1E-B3EF-481D-A7F7-3D411A07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A35469-F254-4E9F-988F-CF57A09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F5374C-B64E-4ABE-9B06-063D3A5A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0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FD8FB-65C3-4822-B351-79798AEE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F37A3-830C-4D3D-A7BF-84B49C1A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3AC671-2809-4B56-9407-8892D330E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D643E-5E59-4D54-9AA5-AAE16BF8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2320A7-7E89-457F-9302-5D26B04F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B0487F-7B82-49F8-A758-541E913F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75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816-1CD3-444E-BEBB-3B3126A5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7916D6-EA87-4276-A982-80126C50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8EC4C9-497A-4958-BB4C-EF220059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86A31-F1C9-4D6D-A7B0-6DA1DBF1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0BA6A8-2DA8-4E2A-BCC4-34A34891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352325-C1B5-4BD0-BBD8-C7F29CBF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E39B4-EC64-43C9-AA24-E3E01521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A2CD7F-C5E8-4CFD-B3E7-BE17690C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074ECD-EBAB-4D1B-8C6F-CA9D7527D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A7F71-920F-4C5D-8786-86D84EBE2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D076C9-996F-40AD-A641-61C50DC9E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manspectrum/spectralthink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DBDD81-9C20-49C8-A13F-6D44711A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5455" y="2690212"/>
            <a:ext cx="8311376" cy="147757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AD3B97-3FF8-4344-844D-6EBDB99B0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66" y="5787887"/>
            <a:ext cx="1166665" cy="414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6BE83-D1BA-461B-A40F-4C6E72C19E07}"/>
              </a:ext>
            </a:extLst>
          </p:cNvPr>
          <p:cNvSpPr txBox="1"/>
          <p:nvPr/>
        </p:nvSpPr>
        <p:spPr>
          <a:xfrm>
            <a:off x="5219115" y="107011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Welcome to the…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35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AE269D-639F-47B3-991A-59AE0AA982C1}"/>
              </a:ext>
            </a:extLst>
          </p:cNvPr>
          <p:cNvSpPr txBox="1"/>
          <p:nvPr/>
        </p:nvSpPr>
        <p:spPr>
          <a:xfrm>
            <a:off x="3422396" y="2682447"/>
            <a:ext cx="51902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Эксперименты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Обучение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Практика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Масштабирование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BCCE5-F55F-499F-B15D-07BCA0F31008}"/>
              </a:ext>
            </a:extLst>
          </p:cNvPr>
          <p:cNvSpPr txBox="1"/>
          <p:nvPr/>
        </p:nvSpPr>
        <p:spPr>
          <a:xfrm>
            <a:off x="5657473" y="130815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chemeClr val="bg1"/>
                </a:solidFill>
                <a:latin typeface="+mj-lt"/>
              </a:rPr>
              <a:t>План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7C6CFEB9-C67F-48BF-9F9A-96AC0464908C}"/>
              </a:ext>
            </a:extLst>
          </p:cNvPr>
          <p:cNvCxnSpPr>
            <a:stCxn id="12" idx="2"/>
            <a:endCxn id="12" idx="0"/>
          </p:cNvCxnSpPr>
          <p:nvPr/>
        </p:nvCxnSpPr>
        <p:spPr>
          <a:xfrm rot="5400000" flipH="1">
            <a:off x="4986456" y="3713499"/>
            <a:ext cx="2062103" cy="12700"/>
          </a:xfrm>
          <a:prstGeom prst="bentConnector5">
            <a:avLst>
              <a:gd name="adj1" fmla="val -11086"/>
              <a:gd name="adj2" fmla="val -19119906"/>
              <a:gd name="adj3" fmla="val 11108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9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9E21D6E-17B6-4044-A959-B1D0B61C2F76}"/>
              </a:ext>
            </a:extLst>
          </p:cNvPr>
          <p:cNvSpPr txBox="1"/>
          <p:nvPr/>
        </p:nvSpPr>
        <p:spPr>
          <a:xfrm>
            <a:off x="597418" y="1308157"/>
            <a:ext cx="2675732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ru-RU" i="1" dirty="0">
                <a:latin typeface="+mj-lt"/>
              </a:rPr>
              <a:t>Направления</a:t>
            </a:r>
            <a:r>
              <a:rPr lang="en-US" i="1" dirty="0">
                <a:latin typeface="+mj-lt"/>
              </a:rPr>
              <a:t> </a:t>
            </a:r>
            <a:r>
              <a:rPr lang="ru-RU" i="1" dirty="0">
                <a:latin typeface="+mj-lt"/>
              </a:rPr>
              <a:t>развития</a:t>
            </a:r>
          </a:p>
        </p:txBody>
      </p:sp>
      <p:graphicFrame>
        <p:nvGraphicFramePr>
          <p:cNvPr id="13" name="Таблица 2">
            <a:extLst>
              <a:ext uri="{FF2B5EF4-FFF2-40B4-BE49-F238E27FC236}">
                <a16:creationId xmlns:a16="http://schemas.microsoft.com/office/drawing/2014/main" id="{0FB5604C-C6C9-4885-ACB5-3A870FE3B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36762"/>
              </p:ext>
            </p:extLst>
          </p:nvPr>
        </p:nvGraphicFramePr>
        <p:xfrm>
          <a:off x="597418" y="1840391"/>
          <a:ext cx="4772076" cy="4419732"/>
        </p:xfrm>
        <a:graphic>
          <a:graphicData uri="http://schemas.openxmlformats.org/drawingml/2006/table">
            <a:tbl>
              <a:tblPr firstCol="1" lastRow="1" bandRow="1">
                <a:tableStyleId>{F5AB1C69-6EDB-4FF4-983F-18BD219EF322}</a:tableStyleId>
              </a:tblPr>
              <a:tblGrid>
                <a:gridCol w="1193019">
                  <a:extLst>
                    <a:ext uri="{9D8B030D-6E8A-4147-A177-3AD203B41FA5}">
                      <a16:colId xmlns:a16="http://schemas.microsoft.com/office/drawing/2014/main" val="3430542275"/>
                    </a:ext>
                  </a:extLst>
                </a:gridCol>
                <a:gridCol w="1193019">
                  <a:extLst>
                    <a:ext uri="{9D8B030D-6E8A-4147-A177-3AD203B41FA5}">
                      <a16:colId xmlns:a16="http://schemas.microsoft.com/office/drawing/2014/main" val="1010969696"/>
                    </a:ext>
                  </a:extLst>
                </a:gridCol>
                <a:gridCol w="1193019">
                  <a:extLst>
                    <a:ext uri="{9D8B030D-6E8A-4147-A177-3AD203B41FA5}">
                      <a16:colId xmlns:a16="http://schemas.microsoft.com/office/drawing/2014/main" val="2480930974"/>
                    </a:ext>
                  </a:extLst>
                </a:gridCol>
                <a:gridCol w="1193019">
                  <a:extLst>
                    <a:ext uri="{9D8B030D-6E8A-4147-A177-3AD203B41FA5}">
                      <a16:colId xmlns:a16="http://schemas.microsoft.com/office/drawing/2014/main" val="1382428885"/>
                    </a:ext>
                  </a:extLst>
                </a:gridCol>
              </a:tblGrid>
              <a:tr h="110493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Коллектив-</a:t>
                      </a:r>
                      <a:r>
                        <a:rPr lang="ru-RU" sz="1100" dirty="0" err="1"/>
                        <a:t>ное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>
                          <a:latin typeface="+mj-lt"/>
                        </a:rPr>
                        <a:t>(online)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04697"/>
                  </a:ext>
                </a:extLst>
              </a:tr>
              <a:tr h="110493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Коллектив-</a:t>
                      </a:r>
                      <a:r>
                        <a:rPr lang="ru-RU" sz="1100" dirty="0" err="1"/>
                        <a:t>ное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>
                          <a:latin typeface="+mj-lt"/>
                        </a:rPr>
                        <a:t>(offline)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3">
                          <a:lumMod val="75000"/>
                        </a:schemeClr>
                      </a:fgClr>
                      <a:bgClr>
                        <a:schemeClr val="accent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285081"/>
                  </a:ext>
                </a:extLst>
              </a:tr>
              <a:tr h="110493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Личное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3"/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3">
                          <a:lumMod val="40000"/>
                          <a:lumOff val="6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65666"/>
                  </a:ext>
                </a:extLst>
              </a:tr>
              <a:tr h="1104933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err="1"/>
                        <a:t>Человечес</a:t>
                      </a:r>
                      <a:r>
                        <a:rPr lang="ru-RU" sz="1100" dirty="0"/>
                        <a:t>-кий фактор</a:t>
                      </a:r>
                      <a:br>
                        <a:rPr lang="en-US" sz="1100" dirty="0"/>
                      </a:br>
                      <a:r>
                        <a:rPr lang="en-US" sz="1000" dirty="0">
                          <a:latin typeface="+mj-lt"/>
                        </a:rPr>
                        <a:t>(</a:t>
                      </a:r>
                      <a:r>
                        <a:rPr lang="ru-RU" sz="1000" dirty="0">
                          <a:latin typeface="+mj-lt"/>
                        </a:rPr>
                        <a:t>на основе инклюзивного дизайна</a:t>
                      </a:r>
                      <a:r>
                        <a:rPr lang="en-US" sz="1000" dirty="0">
                          <a:latin typeface="+mj-lt"/>
                        </a:rPr>
                        <a:t>)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Платформы и экосистемы 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язык и циклы экосистем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err="1"/>
                        <a:t>Вариатив</a:t>
                      </a:r>
                      <a:r>
                        <a:rPr lang="en-US" sz="1100" dirty="0"/>
                        <a:t>-</a:t>
                      </a:r>
                      <a:r>
                        <a:rPr lang="ru-RU" sz="1100" dirty="0" err="1"/>
                        <a:t>ность</a:t>
                      </a:r>
                      <a:r>
                        <a:rPr lang="ru-RU" sz="1100" dirty="0"/>
                        <a:t> будущего</a:t>
                      </a:r>
                      <a:endParaRPr lang="en-US" sz="1100" dirty="0"/>
                    </a:p>
                    <a:p>
                      <a:pPr algn="ctr"/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000" b="1" kern="1200" dirty="0" err="1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мультивселен-ная</a:t>
                      </a:r>
                      <a:r>
                        <a:rPr lang="ru-RU" sz="1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инноваций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46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8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AE269D-639F-47B3-991A-59AE0AA982C1}"/>
              </a:ext>
            </a:extLst>
          </p:cNvPr>
          <p:cNvSpPr txBox="1"/>
          <p:nvPr/>
        </p:nvSpPr>
        <p:spPr>
          <a:xfrm>
            <a:off x="573972" y="1677489"/>
            <a:ext cx="5190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Спектральное мышление 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(СМ)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/>
              <a:t>— </a:t>
            </a:r>
            <a:r>
              <a:rPr lang="ru-RU" dirty="0"/>
              <a:t>это набор инструментов и шаблонов для личного и коллективного мышления.</a:t>
            </a:r>
          </a:p>
          <a:p>
            <a:endParaRPr lang="ru-RU" dirty="0"/>
          </a:p>
          <a:p>
            <a:r>
              <a:rPr lang="ru-RU" dirty="0"/>
              <a:t>Спектральное мышление сфокусировано на захвате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разнообразия</a:t>
            </a:r>
            <a:r>
              <a:rPr lang="ru-RU" dirty="0"/>
              <a:t> и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вариативности</a:t>
            </a:r>
            <a:r>
              <a:rPr lang="ru-RU" dirty="0"/>
              <a:t> окружающей действительности и разработке механизмов работы с ними.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BCCE5-F55F-499F-B15D-07BCA0F31008}"/>
              </a:ext>
            </a:extLst>
          </p:cNvPr>
          <p:cNvSpPr txBox="1"/>
          <p:nvPr/>
        </p:nvSpPr>
        <p:spPr>
          <a:xfrm>
            <a:off x="573972" y="1308157"/>
            <a:ext cx="1531188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ru-RU" i="1" dirty="0">
                <a:latin typeface="+mj-lt"/>
              </a:rPr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21384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AE269D-639F-47B3-991A-59AE0AA982C1}"/>
              </a:ext>
            </a:extLst>
          </p:cNvPr>
          <p:cNvSpPr txBox="1"/>
          <p:nvPr/>
        </p:nvSpPr>
        <p:spPr>
          <a:xfrm>
            <a:off x="3500888" y="2682447"/>
            <a:ext cx="5190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разнообразие людей </a:t>
            </a:r>
            <a:br>
              <a:rPr 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ru-RU" sz="3200" dirty="0">
                <a:solidFill>
                  <a:schemeClr val="bg1"/>
                </a:solidFill>
              </a:rPr>
              <a:t>и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осознание времени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BCCE5-F55F-499F-B15D-07BCA0F31008}"/>
              </a:ext>
            </a:extLst>
          </p:cNvPr>
          <p:cNvSpPr txBox="1"/>
          <p:nvPr/>
        </p:nvSpPr>
        <p:spPr>
          <a:xfrm>
            <a:off x="5014935" y="1308157"/>
            <a:ext cx="216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chemeClr val="bg1"/>
                </a:solidFill>
                <a:latin typeface="+mj-lt"/>
              </a:rPr>
              <a:t>Цели и 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254410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AE269D-639F-47B3-991A-59AE0AA982C1}"/>
              </a:ext>
            </a:extLst>
          </p:cNvPr>
          <p:cNvSpPr txBox="1"/>
          <p:nvPr/>
        </p:nvSpPr>
        <p:spPr>
          <a:xfrm>
            <a:off x="564593" y="1677489"/>
            <a:ext cx="5190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Спектральное мышление </a:t>
            </a:r>
            <a:r>
              <a:rPr lang="en-US" dirty="0"/>
              <a:t>—</a:t>
            </a:r>
            <a:r>
              <a:rPr lang="ru-RU" dirty="0"/>
              <a:t> это исследовательский проект, нацеленный на поиск практических инструментов работы с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разнообразием людей </a:t>
            </a:r>
            <a:r>
              <a:rPr lang="ru-RU" dirty="0"/>
              <a:t>и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осознанием времени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Мы работаем над СМ в контексте разворачивающейся цифровой трансформации, а также социальных и культурных изменений, происходящих под влиянием новых технологий.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BCCE5-F55F-499F-B15D-07BCA0F31008}"/>
              </a:ext>
            </a:extLst>
          </p:cNvPr>
          <p:cNvSpPr txBox="1"/>
          <p:nvPr/>
        </p:nvSpPr>
        <p:spPr>
          <a:xfrm>
            <a:off x="564593" y="1308157"/>
            <a:ext cx="2162130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ru-RU" i="1" dirty="0">
                <a:latin typeface="+mj-lt"/>
              </a:rPr>
              <a:t>Цели и 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162637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AE269D-639F-47B3-991A-59AE0AA982C1}"/>
              </a:ext>
            </a:extLst>
          </p:cNvPr>
          <p:cNvSpPr txBox="1"/>
          <p:nvPr/>
        </p:nvSpPr>
        <p:spPr>
          <a:xfrm>
            <a:off x="634931" y="1677489"/>
            <a:ext cx="5190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Наши цели:</a:t>
            </a:r>
            <a:br>
              <a:rPr lang="en-US" dirty="0"/>
            </a:b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Вернуть человеческую перспективу назад в уравнение технологической повестки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Добавить в наше размышление и дискуссии временную осознанность для работы в условиях возросшей скорости изменений.</a:t>
            </a:r>
            <a:endParaRPr lang="en-US" dirty="0"/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Найти новые пути работы с будущим, учитывающие вариативность возможных траекторий.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BCCE5-F55F-499F-B15D-07BCA0F31008}"/>
              </a:ext>
            </a:extLst>
          </p:cNvPr>
          <p:cNvSpPr txBox="1"/>
          <p:nvPr/>
        </p:nvSpPr>
        <p:spPr>
          <a:xfrm>
            <a:off x="634931" y="1308157"/>
            <a:ext cx="2162130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ru-RU" i="1" dirty="0">
                <a:latin typeface="+mj-lt"/>
              </a:rPr>
              <a:t>Цели и 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421508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D74DC7-FE16-486E-8849-294F7D6C3D43}"/>
              </a:ext>
            </a:extLst>
          </p:cNvPr>
          <p:cNvSpPr txBox="1"/>
          <p:nvPr/>
        </p:nvSpPr>
        <p:spPr>
          <a:xfrm>
            <a:off x="592729" y="1677489"/>
            <a:ext cx="5190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Спектральное мышление основывается на идеях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инклюзивного дизайна</a:t>
            </a:r>
            <a:r>
              <a:rPr lang="ru-RU" dirty="0"/>
              <a:t>. СМ расширяет его концепции нестыковки и спектра персоны, делая их еще более субъективными и завязанными на категорию времени.</a:t>
            </a:r>
          </a:p>
          <a:p>
            <a:endParaRPr lang="ru-RU" dirty="0"/>
          </a:p>
          <a:p>
            <a:r>
              <a:rPr lang="ru-RU" dirty="0"/>
              <a:t>Как и инклюзивный дизайн, СМ изучает человеческий аспект реальности, разнообразие людей и вариативность их контекстов.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8409C-1C3F-43CC-9579-16F5430231CE}"/>
              </a:ext>
            </a:extLst>
          </p:cNvPr>
          <p:cNvSpPr txBox="1"/>
          <p:nvPr/>
        </p:nvSpPr>
        <p:spPr>
          <a:xfrm>
            <a:off x="592729" y="1308157"/>
            <a:ext cx="1823320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ru-RU" i="1" dirty="0">
                <a:latin typeface="+mj-lt"/>
              </a:rPr>
              <a:t>Происхождение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4474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D74DC7-FE16-486E-8849-294F7D6C3D43}"/>
              </a:ext>
            </a:extLst>
          </p:cNvPr>
          <p:cNvSpPr txBox="1"/>
          <p:nvPr/>
        </p:nvSpPr>
        <p:spPr>
          <a:xfrm>
            <a:off x="548643" y="1677489"/>
            <a:ext cx="5190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Спектральное мышление опирается на различные практические схемы изучения и описания платформ, технологических экосистем, культуры инноваций и цифровой трансформации.</a:t>
            </a:r>
          </a:p>
          <a:p>
            <a:endParaRPr lang="ru-RU" dirty="0"/>
          </a:p>
          <a:p>
            <a:r>
              <a:rPr lang="ru-RU" dirty="0"/>
              <a:t>СМ расширяет их с учетом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человеческого фактора</a:t>
            </a:r>
            <a:r>
              <a:rPr lang="ru-RU" dirty="0"/>
              <a:t>,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вариативности будущего </a:t>
            </a:r>
            <a:r>
              <a:rPr lang="ru-RU" dirty="0"/>
              <a:t>и идеи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активных аттракторов трендов</a:t>
            </a:r>
            <a:r>
              <a:rPr lang="ru-RU" dirty="0"/>
              <a:t>, происходящей от методологии </a:t>
            </a:r>
            <a:r>
              <a:rPr lang="en-US" dirty="0"/>
              <a:t>Rapid Foresight.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FCDEE-119E-40FA-A541-D764631B940F}"/>
              </a:ext>
            </a:extLst>
          </p:cNvPr>
          <p:cNvSpPr txBox="1"/>
          <p:nvPr/>
        </p:nvSpPr>
        <p:spPr>
          <a:xfrm>
            <a:off x="569283" y="1308157"/>
            <a:ext cx="1823320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ru-RU" i="1" dirty="0">
                <a:latin typeface="+mj-lt"/>
              </a:rPr>
              <a:t>Происхождение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29290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AE269D-639F-47B3-991A-59AE0AA982C1}"/>
              </a:ext>
            </a:extLst>
          </p:cNvPr>
          <p:cNvSpPr txBox="1"/>
          <p:nvPr/>
        </p:nvSpPr>
        <p:spPr>
          <a:xfrm>
            <a:off x="548641" y="1673406"/>
            <a:ext cx="5087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Методология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ru-RU" dirty="0"/>
              <a:t>спектрального мышления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открыта</a:t>
            </a:r>
            <a:r>
              <a:rPr lang="ru-RU" dirty="0"/>
              <a:t>,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бесплатна</a:t>
            </a:r>
            <a:r>
              <a:rPr lang="ru-RU" dirty="0"/>
              <a:t> и развивается силами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сообщества</a:t>
            </a:r>
            <a:r>
              <a:rPr lang="ru-RU" dirty="0"/>
              <a:t>. Вы можете ее свободно использовать.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Мы используем </a:t>
            </a:r>
            <a:r>
              <a:rPr lang="en-US" dirty="0"/>
              <a:t>GitHub </a:t>
            </a:r>
            <a:r>
              <a:rPr lang="ru-RU" dirty="0"/>
              <a:t>для разработки и хранения учебных материалов, примеров, шаблонов, карт и т. п. Вы можете сделать </a:t>
            </a:r>
            <a:r>
              <a:rPr lang="ru-RU" dirty="0" err="1"/>
              <a:t>форк</a:t>
            </a:r>
            <a:r>
              <a:rPr lang="ru-RU" dirty="0"/>
              <a:t>, предлагать изменения или задавать вопросы.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79CC76-6895-4BD8-9979-3082F7553275}"/>
              </a:ext>
            </a:extLst>
          </p:cNvPr>
          <p:cNvSpPr/>
          <p:nvPr/>
        </p:nvSpPr>
        <p:spPr>
          <a:xfrm>
            <a:off x="1057334" y="6111599"/>
            <a:ext cx="5865901" cy="369332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https://github.com/humanspectrum/spectralthinking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595485-D3D8-4244-9A71-0D4B2D27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6047269"/>
            <a:ext cx="508693" cy="4228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E21D6E-17B6-4044-A959-B1D0B61C2F76}"/>
              </a:ext>
            </a:extLst>
          </p:cNvPr>
          <p:cNvSpPr txBox="1"/>
          <p:nvPr/>
        </p:nvSpPr>
        <p:spPr>
          <a:xfrm>
            <a:off x="548641" y="1308157"/>
            <a:ext cx="1671611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ru-RU" i="1" dirty="0">
                <a:latin typeface="+mj-lt"/>
              </a:rPr>
              <a:t>Открытость</a:t>
            </a:r>
          </a:p>
        </p:txBody>
      </p:sp>
    </p:spTree>
    <p:extLst>
      <p:ext uri="{BB962C8B-B14F-4D97-AF65-F5344CB8AC3E}">
        <p14:creationId xmlns:p14="http://schemas.microsoft.com/office/powerpoint/2010/main" val="208911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AE269D-639F-47B3-991A-59AE0AA982C1}"/>
              </a:ext>
            </a:extLst>
          </p:cNvPr>
          <p:cNvSpPr txBox="1"/>
          <p:nvPr/>
        </p:nvSpPr>
        <p:spPr>
          <a:xfrm>
            <a:off x="531768" y="1673406"/>
            <a:ext cx="5087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стараемся поддерживать все документы, связанные со спектральным мышлением двуязычными. Наши рабочие языки: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русский</a:t>
            </a:r>
            <a:r>
              <a:rPr lang="ru-RU" dirty="0"/>
              <a:t> и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английский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 все переводится буквально; мы пытаемся подбирать определения и объяснения лучше подходящие конкретным языкам и культурам.</a:t>
            </a:r>
          </a:p>
          <a:p>
            <a:endParaRPr lang="ru-RU" dirty="0"/>
          </a:p>
          <a:p>
            <a:r>
              <a:rPr lang="ru-RU" dirty="0"/>
              <a:t>Вы можете предлагать свои редакторские правки и переводить на другие языки.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21D6E-17B6-4044-A959-B1D0B61C2F76}"/>
              </a:ext>
            </a:extLst>
          </p:cNvPr>
          <p:cNvSpPr txBox="1"/>
          <p:nvPr/>
        </p:nvSpPr>
        <p:spPr>
          <a:xfrm>
            <a:off x="531768" y="1308157"/>
            <a:ext cx="792205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ru-RU" i="1" dirty="0">
                <a:latin typeface="+mj-lt"/>
              </a:rPr>
              <a:t>Языки</a:t>
            </a:r>
          </a:p>
        </p:txBody>
      </p:sp>
    </p:spTree>
    <p:extLst>
      <p:ext uri="{BB962C8B-B14F-4D97-AF65-F5344CB8AC3E}">
        <p14:creationId xmlns:p14="http://schemas.microsoft.com/office/powerpoint/2010/main" val="3820670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Spectral Thinking">
      <a:dk1>
        <a:sysClr val="windowText" lastClr="000000"/>
      </a:dk1>
      <a:lt1>
        <a:sysClr val="window" lastClr="FFFFFF"/>
      </a:lt1>
      <a:dk2>
        <a:srgbClr val="595959"/>
      </a:dk2>
      <a:lt2>
        <a:srgbClr val="F2F2F2"/>
      </a:lt2>
      <a:accent1>
        <a:srgbClr val="CE9327"/>
      </a:accent1>
      <a:accent2>
        <a:srgbClr val="FE6F7F"/>
      </a:accent2>
      <a:accent3>
        <a:srgbClr val="AD8EE5"/>
      </a:accent3>
      <a:accent4>
        <a:srgbClr val="17AADB"/>
      </a:accent4>
      <a:accent5>
        <a:srgbClr val="42B35D"/>
      </a:accent5>
      <a:accent6>
        <a:srgbClr val="99A53E"/>
      </a:accent6>
      <a:hlink>
        <a:srgbClr val="52A1F8"/>
      </a:hlink>
      <a:folHlink>
        <a:srgbClr val="E974CA"/>
      </a:folHlink>
    </a:clrScheme>
    <a:fontScheme name="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301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Open Sans Semibold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Constantin Kichinsky</dc:creator>
  <cp:lastModifiedBy>Constantin Kichinsky</cp:lastModifiedBy>
  <cp:revision>1</cp:revision>
  <dcterms:created xsi:type="dcterms:W3CDTF">2019-05-09T20:53:32Z</dcterms:created>
  <dcterms:modified xsi:type="dcterms:W3CDTF">2019-05-14T19:23:25Z</dcterms:modified>
</cp:coreProperties>
</file>