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68" r:id="rId3"/>
    <p:sldId id="271" r:id="rId4"/>
    <p:sldId id="288" r:id="rId5"/>
    <p:sldId id="290" r:id="rId6"/>
    <p:sldId id="273" r:id="rId7"/>
    <p:sldId id="274" r:id="rId8"/>
    <p:sldId id="289" r:id="rId9"/>
    <p:sldId id="275" r:id="rId10"/>
    <p:sldId id="276" r:id="rId11"/>
    <p:sldId id="282" r:id="rId12"/>
    <p:sldId id="277" r:id="rId13"/>
    <p:sldId id="278" r:id="rId14"/>
    <p:sldId id="279" r:id="rId15"/>
    <p:sldId id="286" r:id="rId16"/>
    <p:sldId id="287" r:id="rId17"/>
    <p:sldId id="280" r:id="rId18"/>
    <p:sldId id="281" r:id="rId19"/>
    <p:sldId id="283" r:id="rId20"/>
    <p:sldId id="258" r:id="rId21"/>
    <p:sldId id="257" r:id="rId22"/>
    <p:sldId id="259" r:id="rId23"/>
    <p:sldId id="284" r:id="rId24"/>
    <p:sldId id="261" r:id="rId25"/>
    <p:sldId id="263" r:id="rId26"/>
    <p:sldId id="285" r:id="rId27"/>
    <p:sldId id="264" r:id="rId28"/>
    <p:sldId id="265" r:id="rId29"/>
    <p:sldId id="267" r:id="rId30"/>
  </p:sldIdLst>
  <p:sldSz cx="9144000" cy="5143500" type="screen16x9"/>
  <p:notesSz cx="6858000" cy="9144000"/>
  <p:embeddedFontLst>
    <p:embeddedFont>
      <p:font typeface="Montserrat"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B3BF2-A161-4B6F-8FE6-D224EB4C704D}" v="65" dt="2021-06-10T10:36:06.124"/>
    <p1510:client id="{40BE7E92-9BF6-46FE-9D9F-56E53ED285ED}" v="61" dt="2021-06-10T10:15:37.893"/>
    <p1510:client id="{727D696C-8198-4D88-AB02-C8B9B1558DA6}" v="192" dt="2021-06-10T18:47:21.994"/>
    <p1510:client id="{BCAF6437-AE6E-412D-927C-16DCC681CC9D}" v="792" dt="2021-06-10T09:40:29.265"/>
    <p1510:client id="{CB16C9E3-B054-4E06-8880-677AC5C2504C}" v="206" dt="2021-06-10T14:27:48.174"/>
    <p1510:client id="{D315661B-4753-4C9B-93CD-1C0EDC704398}" v="248" dt="2021-06-11T10:02:14.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mant Sattabhayya" userId="b8e0196dad21aee9" providerId="Windows Live" clId="Web-{40BE7E92-9BF6-46FE-9D9F-56E53ED285ED}"/>
    <pc:docChg chg="addSld modSld">
      <pc:chgData name="Humant Sattabhayya" userId="b8e0196dad21aee9" providerId="Windows Live" clId="Web-{40BE7E92-9BF6-46FE-9D9F-56E53ED285ED}" dt="2021-06-10T10:15:37.893" v="58"/>
      <pc:docMkLst>
        <pc:docMk/>
      </pc:docMkLst>
      <pc:sldChg chg="addSp modSp">
        <pc:chgData name="Humant Sattabhayya" userId="b8e0196dad21aee9" providerId="Windows Live" clId="Web-{40BE7E92-9BF6-46FE-9D9F-56E53ED285ED}" dt="2021-06-10T10:14:03.063" v="26" actId="20577"/>
        <pc:sldMkLst>
          <pc:docMk/>
          <pc:sldMk cId="2993862214" sldId="277"/>
        </pc:sldMkLst>
        <pc:spChg chg="mod">
          <ac:chgData name="Humant Sattabhayya" userId="b8e0196dad21aee9" providerId="Windows Live" clId="Web-{40BE7E92-9BF6-46FE-9D9F-56E53ED285ED}" dt="2021-06-10T10:14:03.063" v="26" actId="20577"/>
          <ac:spMkLst>
            <pc:docMk/>
            <pc:sldMk cId="2993862214" sldId="277"/>
            <ac:spMk id="2" creationId="{F71DC316-76E2-4016-A8E6-A0EF1D53547C}"/>
          </ac:spMkLst>
        </pc:spChg>
        <pc:picChg chg="add mod">
          <ac:chgData name="Humant Sattabhayya" userId="b8e0196dad21aee9" providerId="Windows Live" clId="Web-{40BE7E92-9BF6-46FE-9D9F-56E53ED285ED}" dt="2021-06-10T10:13:20.719" v="7" actId="14100"/>
          <ac:picMkLst>
            <pc:docMk/>
            <pc:sldMk cId="2993862214" sldId="277"/>
            <ac:picMk id="4" creationId="{B1C93BAC-8C33-4D53-9FF9-09D55B0D96C0}"/>
          </ac:picMkLst>
        </pc:picChg>
      </pc:sldChg>
      <pc:sldChg chg="addSp modSp new">
        <pc:chgData name="Humant Sattabhayya" userId="b8e0196dad21aee9" providerId="Windows Live" clId="Web-{40BE7E92-9BF6-46FE-9D9F-56E53ED285ED}" dt="2021-06-10T10:15:37.128" v="57" actId="20577"/>
        <pc:sldMkLst>
          <pc:docMk/>
          <pc:sldMk cId="4193932399" sldId="278"/>
        </pc:sldMkLst>
        <pc:spChg chg="mod">
          <ac:chgData name="Humant Sattabhayya" userId="b8e0196dad21aee9" providerId="Windows Live" clId="Web-{40BE7E92-9BF6-46FE-9D9F-56E53ED285ED}" dt="2021-06-10T10:15:37.128" v="57" actId="20577"/>
          <ac:spMkLst>
            <pc:docMk/>
            <pc:sldMk cId="4193932399" sldId="278"/>
            <ac:spMk id="2" creationId="{DB6B4662-04FC-48C7-B0E4-C43FE4BFF34F}"/>
          </ac:spMkLst>
        </pc:spChg>
        <pc:picChg chg="add mod">
          <ac:chgData name="Humant Sattabhayya" userId="b8e0196dad21aee9" providerId="Windows Live" clId="Web-{40BE7E92-9BF6-46FE-9D9F-56E53ED285ED}" dt="2021-06-10T10:14:59.111" v="32" actId="14100"/>
          <ac:picMkLst>
            <pc:docMk/>
            <pc:sldMk cId="4193932399" sldId="278"/>
            <ac:picMk id="4" creationId="{19F00214-1DA8-4188-9D95-E59762C17085}"/>
          </ac:picMkLst>
        </pc:picChg>
      </pc:sldChg>
      <pc:sldChg chg="new">
        <pc:chgData name="Humant Sattabhayya" userId="b8e0196dad21aee9" providerId="Windows Live" clId="Web-{40BE7E92-9BF6-46FE-9D9F-56E53ED285ED}" dt="2021-06-10T10:15:37.893" v="58"/>
        <pc:sldMkLst>
          <pc:docMk/>
          <pc:sldMk cId="3208212480" sldId="279"/>
        </pc:sldMkLst>
      </pc:sldChg>
    </pc:docChg>
  </pc:docChgLst>
  <pc:docChgLst>
    <pc:chgData name="Humant Sattabhayya" userId="b8e0196dad21aee9" providerId="Windows Live" clId="Web-{145B3BF2-A161-4B6F-8FE6-D224EB4C704D}"/>
    <pc:docChg chg="addSld modSld">
      <pc:chgData name="Humant Sattabhayya" userId="b8e0196dad21aee9" providerId="Windows Live" clId="Web-{145B3BF2-A161-4B6F-8FE6-D224EB4C704D}" dt="2021-06-10T10:36:06.124" v="60" actId="20577"/>
      <pc:docMkLst>
        <pc:docMk/>
      </pc:docMkLst>
      <pc:sldChg chg="modSp">
        <pc:chgData name="Humant Sattabhayya" userId="b8e0196dad21aee9" providerId="Windows Live" clId="Web-{145B3BF2-A161-4B6F-8FE6-D224EB4C704D}" dt="2021-06-10T10:34:58.576" v="44" actId="20577"/>
        <pc:sldMkLst>
          <pc:docMk/>
          <pc:sldMk cId="4193932399" sldId="278"/>
        </pc:sldMkLst>
        <pc:spChg chg="mod">
          <ac:chgData name="Humant Sattabhayya" userId="b8e0196dad21aee9" providerId="Windows Live" clId="Web-{145B3BF2-A161-4B6F-8FE6-D224EB4C704D}" dt="2021-06-10T10:34:58.576" v="44" actId="20577"/>
          <ac:spMkLst>
            <pc:docMk/>
            <pc:sldMk cId="4193932399" sldId="278"/>
            <ac:spMk id="2" creationId="{DB6B4662-04FC-48C7-B0E4-C43FE4BFF34F}"/>
          </ac:spMkLst>
        </pc:spChg>
      </pc:sldChg>
      <pc:sldChg chg="addSp modSp">
        <pc:chgData name="Humant Sattabhayya" userId="b8e0196dad21aee9" providerId="Windows Live" clId="Web-{145B3BF2-A161-4B6F-8FE6-D224EB4C704D}" dt="2021-06-10T10:33:17.277" v="28" actId="20577"/>
        <pc:sldMkLst>
          <pc:docMk/>
          <pc:sldMk cId="3208212480" sldId="279"/>
        </pc:sldMkLst>
        <pc:spChg chg="mod">
          <ac:chgData name="Humant Sattabhayya" userId="b8e0196dad21aee9" providerId="Windows Live" clId="Web-{145B3BF2-A161-4B6F-8FE6-D224EB4C704D}" dt="2021-06-10T10:33:17.277" v="28" actId="20577"/>
          <ac:spMkLst>
            <pc:docMk/>
            <pc:sldMk cId="3208212480" sldId="279"/>
            <ac:spMk id="2" creationId="{4F1AAA7A-F6E9-435B-B18E-F8A29C021CBE}"/>
          </ac:spMkLst>
        </pc:spChg>
        <pc:picChg chg="add mod">
          <ac:chgData name="Humant Sattabhayya" userId="b8e0196dad21aee9" providerId="Windows Live" clId="Web-{145B3BF2-A161-4B6F-8FE6-D224EB4C704D}" dt="2021-06-10T10:32:55.323" v="9" actId="14100"/>
          <ac:picMkLst>
            <pc:docMk/>
            <pc:sldMk cId="3208212480" sldId="279"/>
            <ac:picMk id="4" creationId="{9E7E0761-E5C2-49F1-A6B2-E81C3C4C10C6}"/>
          </ac:picMkLst>
        </pc:picChg>
      </pc:sldChg>
      <pc:sldChg chg="addSp modSp new">
        <pc:chgData name="Humant Sattabhayya" userId="b8e0196dad21aee9" providerId="Windows Live" clId="Web-{145B3BF2-A161-4B6F-8FE6-D224EB4C704D}" dt="2021-06-10T10:36:06.124" v="60" actId="20577"/>
        <pc:sldMkLst>
          <pc:docMk/>
          <pc:sldMk cId="3722533660" sldId="280"/>
        </pc:sldMkLst>
        <pc:spChg chg="mod">
          <ac:chgData name="Humant Sattabhayya" userId="b8e0196dad21aee9" providerId="Windows Live" clId="Web-{145B3BF2-A161-4B6F-8FE6-D224EB4C704D}" dt="2021-06-10T10:36:06.124" v="60" actId="20577"/>
          <ac:spMkLst>
            <pc:docMk/>
            <pc:sldMk cId="3722533660" sldId="280"/>
            <ac:spMk id="2" creationId="{512E1110-DED5-4042-AA50-899921C61924}"/>
          </ac:spMkLst>
        </pc:spChg>
        <pc:picChg chg="add mod">
          <ac:chgData name="Humant Sattabhayya" userId="b8e0196dad21aee9" providerId="Windows Live" clId="Web-{145B3BF2-A161-4B6F-8FE6-D224EB4C704D}" dt="2021-06-10T10:35:38.967" v="49" actId="14100"/>
          <ac:picMkLst>
            <pc:docMk/>
            <pc:sldMk cId="3722533660" sldId="280"/>
            <ac:picMk id="4" creationId="{3296E302-1E17-4507-96B3-FCC57D81E8A8}"/>
          </ac:picMkLst>
        </pc:picChg>
      </pc:sldChg>
      <pc:sldChg chg="new">
        <pc:chgData name="Humant Sattabhayya" userId="b8e0196dad21aee9" providerId="Windows Live" clId="Web-{145B3BF2-A161-4B6F-8FE6-D224EB4C704D}" dt="2021-06-10T10:31:48.416" v="1"/>
        <pc:sldMkLst>
          <pc:docMk/>
          <pc:sldMk cId="2661329054" sldId="281"/>
        </pc:sldMkLst>
      </pc:sldChg>
    </pc:docChg>
  </pc:docChgLst>
  <pc:docChgLst>
    <pc:chgData name="Humant Sattabhayya" userId="b8e0196dad21aee9" providerId="Windows Live" clId="Web-{BCAF6437-AE6E-412D-927C-16DCC681CC9D}"/>
    <pc:docChg chg="addSld delSld modSld">
      <pc:chgData name="Humant Sattabhayya" userId="b8e0196dad21aee9" providerId="Windows Live" clId="Web-{BCAF6437-AE6E-412D-927C-16DCC681CC9D}" dt="2021-06-10T09:40:29.265" v="669" actId="20577"/>
      <pc:docMkLst>
        <pc:docMk/>
      </pc:docMkLst>
      <pc:sldChg chg="modSp">
        <pc:chgData name="Humant Sattabhayya" userId="b8e0196dad21aee9" providerId="Windows Live" clId="Web-{BCAF6437-AE6E-412D-927C-16DCC681CC9D}" dt="2021-06-10T08:37:15.039" v="17" actId="20577"/>
        <pc:sldMkLst>
          <pc:docMk/>
          <pc:sldMk cId="0" sldId="256"/>
        </pc:sldMkLst>
        <pc:spChg chg="mod">
          <ac:chgData name="Humant Sattabhayya" userId="b8e0196dad21aee9" providerId="Windows Live" clId="Web-{BCAF6437-AE6E-412D-927C-16DCC681CC9D}" dt="2021-06-10T08:37:15.039" v="17" actId="20577"/>
          <ac:spMkLst>
            <pc:docMk/>
            <pc:sldMk cId="0" sldId="256"/>
            <ac:spMk id="55" creationId="{00000000-0000-0000-0000-000000000000}"/>
          </ac:spMkLst>
        </pc:spChg>
      </pc:sldChg>
      <pc:sldChg chg="addSp modSp mod modClrScheme chgLayout">
        <pc:chgData name="Humant Sattabhayya" userId="b8e0196dad21aee9" providerId="Windows Live" clId="Web-{BCAF6437-AE6E-412D-927C-16DCC681CC9D}" dt="2021-06-10T08:45:01.580" v="110" actId="20577"/>
        <pc:sldMkLst>
          <pc:docMk/>
          <pc:sldMk cId="0" sldId="257"/>
        </pc:sldMkLst>
        <pc:spChg chg="add mod ord">
          <ac:chgData name="Humant Sattabhayya" userId="b8e0196dad21aee9" providerId="Windows Live" clId="Web-{BCAF6437-AE6E-412D-927C-16DCC681CC9D}" dt="2021-06-10T08:41:44.201" v="59"/>
          <ac:spMkLst>
            <pc:docMk/>
            <pc:sldMk cId="0" sldId="257"/>
            <ac:spMk id="2" creationId="{38218F17-5572-4B3B-B4AC-5274AE9C69EC}"/>
          </ac:spMkLst>
        </pc:spChg>
        <pc:spChg chg="mod ord">
          <ac:chgData name="Humant Sattabhayya" userId="b8e0196dad21aee9" providerId="Windows Live" clId="Web-{BCAF6437-AE6E-412D-927C-16DCC681CC9D}" dt="2021-06-10T08:45:01.580" v="110" actId="20577"/>
          <ac:spMkLst>
            <pc:docMk/>
            <pc:sldMk cId="0" sldId="257"/>
            <ac:spMk id="60" creationId="{00000000-0000-0000-0000-000000000000}"/>
          </ac:spMkLst>
        </pc:spChg>
        <pc:picChg chg="add mod">
          <ac:chgData name="Humant Sattabhayya" userId="b8e0196dad21aee9" providerId="Windows Live" clId="Web-{BCAF6437-AE6E-412D-927C-16DCC681CC9D}" dt="2021-06-10T08:42:35.249" v="65" actId="14100"/>
          <ac:picMkLst>
            <pc:docMk/>
            <pc:sldMk cId="0" sldId="257"/>
            <ac:picMk id="3" creationId="{24FCE6AC-93B7-4CFA-BF6B-C068F2282C5B}"/>
          </ac:picMkLst>
        </pc:picChg>
      </pc:sldChg>
      <pc:sldChg chg="addSp modSp new">
        <pc:chgData name="Humant Sattabhayya" userId="b8e0196dad21aee9" providerId="Windows Live" clId="Web-{BCAF6437-AE6E-412D-927C-16DCC681CC9D}" dt="2021-06-10T08:45:11.596" v="111" actId="20577"/>
        <pc:sldMkLst>
          <pc:docMk/>
          <pc:sldMk cId="3829323574" sldId="258"/>
        </pc:sldMkLst>
        <pc:spChg chg="mod">
          <ac:chgData name="Humant Sattabhayya" userId="b8e0196dad21aee9" providerId="Windows Live" clId="Web-{BCAF6437-AE6E-412D-927C-16DCC681CC9D}" dt="2021-06-10T08:45:11.596" v="111" actId="20577"/>
          <ac:spMkLst>
            <pc:docMk/>
            <pc:sldMk cId="3829323574" sldId="258"/>
            <ac:spMk id="2" creationId="{517150C7-B857-4959-81B5-DCDD0F6A756C}"/>
          </ac:spMkLst>
        </pc:spChg>
        <pc:picChg chg="add mod">
          <ac:chgData name="Humant Sattabhayya" userId="b8e0196dad21aee9" providerId="Windows Live" clId="Web-{BCAF6437-AE6E-412D-927C-16DCC681CC9D}" dt="2021-06-10T08:41:20.997" v="58" actId="14100"/>
          <ac:picMkLst>
            <pc:docMk/>
            <pc:sldMk cId="3829323574" sldId="258"/>
            <ac:picMk id="4" creationId="{34EF9C6F-1150-4640-BB20-F7AEFC35A1E1}"/>
          </ac:picMkLst>
        </pc:picChg>
      </pc:sldChg>
      <pc:sldChg chg="addSp modSp new">
        <pc:chgData name="Humant Sattabhayya" userId="b8e0196dad21aee9" providerId="Windows Live" clId="Web-{BCAF6437-AE6E-412D-927C-16DCC681CC9D}" dt="2021-06-10T08:47:13.349" v="160" actId="20577"/>
        <pc:sldMkLst>
          <pc:docMk/>
          <pc:sldMk cId="1239037183" sldId="259"/>
        </pc:sldMkLst>
        <pc:spChg chg="mod">
          <ac:chgData name="Humant Sattabhayya" userId="b8e0196dad21aee9" providerId="Windows Live" clId="Web-{BCAF6437-AE6E-412D-927C-16DCC681CC9D}" dt="2021-06-10T08:47:13.349" v="160" actId="20577"/>
          <ac:spMkLst>
            <pc:docMk/>
            <pc:sldMk cId="1239037183" sldId="259"/>
            <ac:spMk id="2" creationId="{738E904E-84D3-40BE-BFA3-A052152F3B4B}"/>
          </ac:spMkLst>
        </pc:spChg>
        <pc:picChg chg="add mod">
          <ac:chgData name="Humant Sattabhayya" userId="b8e0196dad21aee9" providerId="Windows Live" clId="Web-{BCAF6437-AE6E-412D-927C-16DCC681CC9D}" dt="2021-06-10T08:46:16.348" v="121" actId="14100"/>
          <ac:picMkLst>
            <pc:docMk/>
            <pc:sldMk cId="1239037183" sldId="259"/>
            <ac:picMk id="4" creationId="{CFC6A6D0-ADC4-4014-AC3C-883AB6A5E274}"/>
          </ac:picMkLst>
        </pc:picChg>
      </pc:sldChg>
      <pc:sldChg chg="addSp modSp new">
        <pc:chgData name="Humant Sattabhayya" userId="b8e0196dad21aee9" providerId="Windows Live" clId="Web-{BCAF6437-AE6E-412D-927C-16DCC681CC9D}" dt="2021-06-10T08:49:34.149" v="190" actId="20577"/>
        <pc:sldMkLst>
          <pc:docMk/>
          <pc:sldMk cId="3874471562" sldId="260"/>
        </pc:sldMkLst>
        <pc:spChg chg="mod">
          <ac:chgData name="Humant Sattabhayya" userId="b8e0196dad21aee9" providerId="Windows Live" clId="Web-{BCAF6437-AE6E-412D-927C-16DCC681CC9D}" dt="2021-06-10T08:49:34.149" v="190" actId="20577"/>
          <ac:spMkLst>
            <pc:docMk/>
            <pc:sldMk cId="3874471562" sldId="260"/>
            <ac:spMk id="2" creationId="{3BF865F3-CCAB-4A04-A30D-6A7C95C45863}"/>
          </ac:spMkLst>
        </pc:spChg>
        <pc:picChg chg="add mod">
          <ac:chgData name="Humant Sattabhayya" userId="b8e0196dad21aee9" providerId="Windows Live" clId="Web-{BCAF6437-AE6E-412D-927C-16DCC681CC9D}" dt="2021-06-10T08:48:06.491" v="165" actId="14100"/>
          <ac:picMkLst>
            <pc:docMk/>
            <pc:sldMk cId="3874471562" sldId="260"/>
            <ac:picMk id="4" creationId="{AC3E67D6-49D6-4424-A2AB-9BB76190CA69}"/>
          </ac:picMkLst>
        </pc:picChg>
      </pc:sldChg>
      <pc:sldChg chg="addSp modSp new">
        <pc:chgData name="Humant Sattabhayya" userId="b8e0196dad21aee9" providerId="Windows Live" clId="Web-{BCAF6437-AE6E-412D-927C-16DCC681CC9D}" dt="2021-06-10T08:51:09.104" v="217" actId="20577"/>
        <pc:sldMkLst>
          <pc:docMk/>
          <pc:sldMk cId="1764825349" sldId="261"/>
        </pc:sldMkLst>
        <pc:spChg chg="mod">
          <ac:chgData name="Humant Sattabhayya" userId="b8e0196dad21aee9" providerId="Windows Live" clId="Web-{BCAF6437-AE6E-412D-927C-16DCC681CC9D}" dt="2021-06-10T08:51:09.104" v="217" actId="20577"/>
          <ac:spMkLst>
            <pc:docMk/>
            <pc:sldMk cId="1764825349" sldId="261"/>
            <ac:spMk id="2" creationId="{0FB46E94-23A8-4390-A138-057FA8D72205}"/>
          </ac:spMkLst>
        </pc:spChg>
        <pc:picChg chg="add mod">
          <ac:chgData name="Humant Sattabhayya" userId="b8e0196dad21aee9" providerId="Windows Live" clId="Web-{BCAF6437-AE6E-412D-927C-16DCC681CC9D}" dt="2021-06-10T08:50:22.369" v="195" actId="14100"/>
          <ac:picMkLst>
            <pc:docMk/>
            <pc:sldMk cId="1764825349" sldId="261"/>
            <ac:picMk id="4" creationId="{55E2F4DF-2065-4A02-AC38-C0C7DC727866}"/>
          </ac:picMkLst>
        </pc:picChg>
      </pc:sldChg>
      <pc:sldChg chg="addSp delSp modSp new">
        <pc:chgData name="Humant Sattabhayya" userId="b8e0196dad21aee9" providerId="Windows Live" clId="Web-{BCAF6437-AE6E-412D-927C-16DCC681CC9D}" dt="2021-06-10T08:56:00.845" v="244" actId="20577"/>
        <pc:sldMkLst>
          <pc:docMk/>
          <pc:sldMk cId="1875943038" sldId="262"/>
        </pc:sldMkLst>
        <pc:spChg chg="mod">
          <ac:chgData name="Humant Sattabhayya" userId="b8e0196dad21aee9" providerId="Windows Live" clId="Web-{BCAF6437-AE6E-412D-927C-16DCC681CC9D}" dt="2021-06-10T08:56:00.845" v="244" actId="20577"/>
          <ac:spMkLst>
            <pc:docMk/>
            <pc:sldMk cId="1875943038" sldId="262"/>
            <ac:spMk id="2" creationId="{8F9E836B-7969-4F0E-8E25-7F79437FEEB2}"/>
          </ac:spMkLst>
        </pc:spChg>
        <pc:picChg chg="add del mod">
          <ac:chgData name="Humant Sattabhayya" userId="b8e0196dad21aee9" providerId="Windows Live" clId="Web-{BCAF6437-AE6E-412D-927C-16DCC681CC9D}" dt="2021-06-10T08:54:30.249" v="225"/>
          <ac:picMkLst>
            <pc:docMk/>
            <pc:sldMk cId="1875943038" sldId="262"/>
            <ac:picMk id="4" creationId="{B15E54F3-0AEF-4F7F-BF74-4DAE36739348}"/>
          </ac:picMkLst>
        </pc:picChg>
        <pc:picChg chg="add mod">
          <ac:chgData name="Humant Sattabhayya" userId="b8e0196dad21aee9" providerId="Windows Live" clId="Web-{BCAF6437-AE6E-412D-927C-16DCC681CC9D}" dt="2021-06-10T08:55:06.281" v="230" actId="14100"/>
          <ac:picMkLst>
            <pc:docMk/>
            <pc:sldMk cId="1875943038" sldId="262"/>
            <ac:picMk id="5" creationId="{62810DB6-2D84-4780-8A09-89C24952DA10}"/>
          </ac:picMkLst>
        </pc:picChg>
      </pc:sldChg>
      <pc:sldChg chg="modSp new">
        <pc:chgData name="Humant Sattabhayya" userId="b8e0196dad21aee9" providerId="Windows Live" clId="Web-{BCAF6437-AE6E-412D-927C-16DCC681CC9D}" dt="2021-06-10T09:01:48.384" v="300" actId="20577"/>
        <pc:sldMkLst>
          <pc:docMk/>
          <pc:sldMk cId="761304346" sldId="263"/>
        </pc:sldMkLst>
        <pc:spChg chg="mod">
          <ac:chgData name="Humant Sattabhayya" userId="b8e0196dad21aee9" providerId="Windows Live" clId="Web-{BCAF6437-AE6E-412D-927C-16DCC681CC9D}" dt="2021-06-10T08:57:50.895" v="257" actId="20577"/>
          <ac:spMkLst>
            <pc:docMk/>
            <pc:sldMk cId="761304346" sldId="263"/>
            <ac:spMk id="2" creationId="{C25B487E-42A7-4BB2-A8AF-12CE6D7AD3A9}"/>
          </ac:spMkLst>
        </pc:spChg>
        <pc:spChg chg="mod">
          <ac:chgData name="Humant Sattabhayya" userId="b8e0196dad21aee9" providerId="Windows Live" clId="Web-{BCAF6437-AE6E-412D-927C-16DCC681CC9D}" dt="2021-06-10T09:01:48.384" v="300" actId="20577"/>
          <ac:spMkLst>
            <pc:docMk/>
            <pc:sldMk cId="761304346" sldId="263"/>
            <ac:spMk id="3" creationId="{ACAC7458-49A0-476B-ADC0-CF51E9786033}"/>
          </ac:spMkLst>
        </pc:spChg>
      </pc:sldChg>
      <pc:sldChg chg="modSp new">
        <pc:chgData name="Humant Sattabhayya" userId="b8e0196dad21aee9" providerId="Windows Live" clId="Web-{BCAF6437-AE6E-412D-927C-16DCC681CC9D}" dt="2021-06-10T08:58:30.849" v="271" actId="20577"/>
        <pc:sldMkLst>
          <pc:docMk/>
          <pc:sldMk cId="251685745" sldId="264"/>
        </pc:sldMkLst>
        <pc:spChg chg="mod">
          <ac:chgData name="Humant Sattabhayya" userId="b8e0196dad21aee9" providerId="Windows Live" clId="Web-{BCAF6437-AE6E-412D-927C-16DCC681CC9D}" dt="2021-06-10T08:58:30.849" v="271" actId="20577"/>
          <ac:spMkLst>
            <pc:docMk/>
            <pc:sldMk cId="251685745" sldId="264"/>
            <ac:spMk id="2" creationId="{FD410E09-8F27-4F24-8EFB-0B8FF1328808}"/>
          </ac:spMkLst>
        </pc:spChg>
      </pc:sldChg>
      <pc:sldChg chg="modSp new">
        <pc:chgData name="Humant Sattabhayya" userId="b8e0196dad21aee9" providerId="Windows Live" clId="Web-{BCAF6437-AE6E-412D-927C-16DCC681CC9D}" dt="2021-06-10T08:59:01.802" v="274" actId="20577"/>
        <pc:sldMkLst>
          <pc:docMk/>
          <pc:sldMk cId="2302269936" sldId="265"/>
        </pc:sldMkLst>
        <pc:spChg chg="mod">
          <ac:chgData name="Humant Sattabhayya" userId="b8e0196dad21aee9" providerId="Windows Live" clId="Web-{BCAF6437-AE6E-412D-927C-16DCC681CC9D}" dt="2021-06-10T08:59:01.802" v="274" actId="20577"/>
          <ac:spMkLst>
            <pc:docMk/>
            <pc:sldMk cId="2302269936" sldId="265"/>
            <ac:spMk id="2" creationId="{7B76A790-B16C-474A-B6BF-55DCE5033EDE}"/>
          </ac:spMkLst>
        </pc:spChg>
      </pc:sldChg>
      <pc:sldChg chg="modSp new del">
        <pc:chgData name="Humant Sattabhayya" userId="b8e0196dad21aee9" providerId="Windows Live" clId="Web-{BCAF6437-AE6E-412D-927C-16DCC681CC9D}" dt="2021-06-10T09:00:04.866" v="284"/>
        <pc:sldMkLst>
          <pc:docMk/>
          <pc:sldMk cId="867710707" sldId="266"/>
        </pc:sldMkLst>
        <pc:spChg chg="mod">
          <ac:chgData name="Humant Sattabhayya" userId="b8e0196dad21aee9" providerId="Windows Live" clId="Web-{BCAF6437-AE6E-412D-927C-16DCC681CC9D}" dt="2021-06-10T08:59:33.381" v="281" actId="1076"/>
          <ac:spMkLst>
            <pc:docMk/>
            <pc:sldMk cId="867710707" sldId="266"/>
            <ac:spMk id="2" creationId="{3589635B-B1ED-40D8-B6EC-3771C8E55FE8}"/>
          </ac:spMkLst>
        </pc:spChg>
        <pc:spChg chg="mod">
          <ac:chgData name="Humant Sattabhayya" userId="b8e0196dad21aee9" providerId="Windows Live" clId="Web-{BCAF6437-AE6E-412D-927C-16DCC681CC9D}" dt="2021-06-10T08:59:48.772" v="282" actId="20577"/>
          <ac:spMkLst>
            <pc:docMk/>
            <pc:sldMk cId="867710707" sldId="266"/>
            <ac:spMk id="3" creationId="{16932149-D603-451F-8194-65206A5639D9}"/>
          </ac:spMkLst>
        </pc:spChg>
      </pc:sldChg>
      <pc:sldChg chg="delSp modSp new mod modClrScheme chgLayout">
        <pc:chgData name="Humant Sattabhayya" userId="b8e0196dad21aee9" providerId="Windows Live" clId="Web-{BCAF6437-AE6E-412D-927C-16DCC681CC9D}" dt="2021-06-10T09:00:36.945" v="293" actId="20577"/>
        <pc:sldMkLst>
          <pc:docMk/>
          <pc:sldMk cId="3049539614" sldId="267"/>
        </pc:sldMkLst>
        <pc:spChg chg="mod ord">
          <ac:chgData name="Humant Sattabhayya" userId="b8e0196dad21aee9" providerId="Windows Live" clId="Web-{BCAF6437-AE6E-412D-927C-16DCC681CC9D}" dt="2021-06-10T09:00:36.945" v="293" actId="20577"/>
          <ac:spMkLst>
            <pc:docMk/>
            <pc:sldMk cId="3049539614" sldId="267"/>
            <ac:spMk id="2" creationId="{79683BF2-361D-49BD-BFD6-3219095462D3}"/>
          </ac:spMkLst>
        </pc:spChg>
        <pc:spChg chg="del">
          <ac:chgData name="Humant Sattabhayya" userId="b8e0196dad21aee9" providerId="Windows Live" clId="Web-{BCAF6437-AE6E-412D-927C-16DCC681CC9D}" dt="2021-06-10T09:00:13.710" v="285"/>
          <ac:spMkLst>
            <pc:docMk/>
            <pc:sldMk cId="3049539614" sldId="267"/>
            <ac:spMk id="3" creationId="{F0693024-3BE9-4BB6-8B49-BD43A8642FB2}"/>
          </ac:spMkLst>
        </pc:spChg>
      </pc:sldChg>
      <pc:sldChg chg="addSp modSp new">
        <pc:chgData name="Humant Sattabhayya" userId="b8e0196dad21aee9" providerId="Windows Live" clId="Web-{BCAF6437-AE6E-412D-927C-16DCC681CC9D}" dt="2021-06-10T09:12:06.305" v="440" actId="20577"/>
        <pc:sldMkLst>
          <pc:docMk/>
          <pc:sldMk cId="51734844" sldId="268"/>
        </pc:sldMkLst>
        <pc:spChg chg="mod">
          <ac:chgData name="Humant Sattabhayya" userId="b8e0196dad21aee9" providerId="Windows Live" clId="Web-{BCAF6437-AE6E-412D-927C-16DCC681CC9D}" dt="2021-06-10T09:12:06.305" v="440" actId="20577"/>
          <ac:spMkLst>
            <pc:docMk/>
            <pc:sldMk cId="51734844" sldId="268"/>
            <ac:spMk id="2" creationId="{9244549E-74E3-42DF-9D19-AEDDA76578EF}"/>
          </ac:spMkLst>
        </pc:spChg>
        <pc:spChg chg="mod">
          <ac:chgData name="Humant Sattabhayya" userId="b8e0196dad21aee9" providerId="Windows Live" clId="Web-{BCAF6437-AE6E-412D-927C-16DCC681CC9D}" dt="2021-06-10T09:03:01.058" v="313" actId="20577"/>
          <ac:spMkLst>
            <pc:docMk/>
            <pc:sldMk cId="51734844" sldId="268"/>
            <ac:spMk id="3" creationId="{5F461615-6612-4773-80E9-47B24CBAEDA0}"/>
          </ac:spMkLst>
        </pc:spChg>
        <pc:spChg chg="add mod">
          <ac:chgData name="Humant Sattabhayya" userId="b8e0196dad21aee9" providerId="Windows Live" clId="Web-{BCAF6437-AE6E-412D-927C-16DCC681CC9D}" dt="2021-06-10T09:03:20.293" v="315" actId="20577"/>
          <ac:spMkLst>
            <pc:docMk/>
            <pc:sldMk cId="51734844" sldId="268"/>
            <ac:spMk id="4" creationId="{36C53B9D-5223-414E-9916-138AD1C990F9}"/>
          </ac:spMkLst>
        </pc:spChg>
        <pc:spChg chg="add mod">
          <ac:chgData name="Humant Sattabhayya" userId="b8e0196dad21aee9" providerId="Windows Live" clId="Web-{BCAF6437-AE6E-412D-927C-16DCC681CC9D}" dt="2021-06-10T09:11:57.211" v="439" actId="20577"/>
          <ac:spMkLst>
            <pc:docMk/>
            <pc:sldMk cId="51734844" sldId="268"/>
            <ac:spMk id="5" creationId="{0183751D-8C26-4C90-9BA9-E0338DF421F1}"/>
          </ac:spMkLst>
        </pc:spChg>
      </pc:sldChg>
      <pc:sldChg chg="addSp modSp new del mod modClrScheme chgLayout">
        <pc:chgData name="Humant Sattabhayya" userId="b8e0196dad21aee9" providerId="Windows Live" clId="Web-{BCAF6437-AE6E-412D-927C-16DCC681CC9D}" dt="2021-06-10T09:21:39.958" v="502"/>
        <pc:sldMkLst>
          <pc:docMk/>
          <pc:sldMk cId="168905569" sldId="269"/>
        </pc:sldMkLst>
        <pc:spChg chg="mod ord">
          <ac:chgData name="Humant Sattabhayya" userId="b8e0196dad21aee9" providerId="Windows Live" clId="Web-{BCAF6437-AE6E-412D-927C-16DCC681CC9D}" dt="2021-06-10T09:21:06.910" v="501"/>
          <ac:spMkLst>
            <pc:docMk/>
            <pc:sldMk cId="168905569" sldId="269"/>
            <ac:spMk id="2" creationId="{4E03B28A-B5EC-4AB8-B255-4976F2A9386A}"/>
          </ac:spMkLst>
        </pc:spChg>
        <pc:spChg chg="mod ord">
          <ac:chgData name="Humant Sattabhayya" userId="b8e0196dad21aee9" providerId="Windows Live" clId="Web-{BCAF6437-AE6E-412D-927C-16DCC681CC9D}" dt="2021-06-10T09:21:06.910" v="501"/>
          <ac:spMkLst>
            <pc:docMk/>
            <pc:sldMk cId="168905569" sldId="269"/>
            <ac:spMk id="3" creationId="{F5008A1D-E119-4063-972E-E3F6873AFBC4}"/>
          </ac:spMkLst>
        </pc:spChg>
        <pc:spChg chg="add mod ord">
          <ac:chgData name="Humant Sattabhayya" userId="b8e0196dad21aee9" providerId="Windows Live" clId="Web-{BCAF6437-AE6E-412D-927C-16DCC681CC9D}" dt="2021-06-10T09:21:06.910" v="501"/>
          <ac:spMkLst>
            <pc:docMk/>
            <pc:sldMk cId="168905569" sldId="269"/>
            <ac:spMk id="4" creationId="{D371EC54-F76D-4AFB-B1E3-DEBB6E9371F1}"/>
          </ac:spMkLst>
        </pc:spChg>
      </pc:sldChg>
      <pc:sldChg chg="addSp modSp new del mod modClrScheme chgLayout">
        <pc:chgData name="Humant Sattabhayya" userId="b8e0196dad21aee9" providerId="Windows Live" clId="Web-{BCAF6437-AE6E-412D-927C-16DCC681CC9D}" dt="2021-06-10T09:19:16.252" v="486"/>
        <pc:sldMkLst>
          <pc:docMk/>
          <pc:sldMk cId="1640107979" sldId="270"/>
        </pc:sldMkLst>
        <pc:spChg chg="add mod ord">
          <ac:chgData name="Humant Sattabhayya" userId="b8e0196dad21aee9" providerId="Windows Live" clId="Web-{BCAF6437-AE6E-412D-927C-16DCC681CC9D}" dt="2021-06-10T09:16:40.326" v="458" actId="20577"/>
          <ac:spMkLst>
            <pc:docMk/>
            <pc:sldMk cId="1640107979" sldId="270"/>
            <ac:spMk id="2" creationId="{8A5D8C09-4FC0-4FDC-B886-A9681F6C2B4B}"/>
          </ac:spMkLst>
        </pc:spChg>
        <pc:spChg chg="add mod ord">
          <ac:chgData name="Humant Sattabhayya" userId="b8e0196dad21aee9" providerId="Windows Live" clId="Web-{BCAF6437-AE6E-412D-927C-16DCC681CC9D}" dt="2021-06-10T09:14:50.605" v="457"/>
          <ac:spMkLst>
            <pc:docMk/>
            <pc:sldMk cId="1640107979" sldId="270"/>
            <ac:spMk id="3" creationId="{92EBEC66-E80D-4C5F-84E5-3E3C04444AED}"/>
          </ac:spMkLst>
        </pc:spChg>
      </pc:sldChg>
      <pc:sldChg chg="modSp new">
        <pc:chgData name="Humant Sattabhayya" userId="b8e0196dad21aee9" providerId="Windows Live" clId="Web-{BCAF6437-AE6E-412D-927C-16DCC681CC9D}" dt="2021-06-10T09:18:51.454" v="485" actId="14100"/>
        <pc:sldMkLst>
          <pc:docMk/>
          <pc:sldMk cId="1586279123" sldId="271"/>
        </pc:sldMkLst>
        <pc:spChg chg="mod">
          <ac:chgData name="Humant Sattabhayya" userId="b8e0196dad21aee9" providerId="Windows Live" clId="Web-{BCAF6437-AE6E-412D-927C-16DCC681CC9D}" dt="2021-06-10T09:17:36.109" v="475" actId="1076"/>
          <ac:spMkLst>
            <pc:docMk/>
            <pc:sldMk cId="1586279123" sldId="271"/>
            <ac:spMk id="2" creationId="{B9998053-75B5-4908-B969-6BD50E312BC1}"/>
          </ac:spMkLst>
        </pc:spChg>
        <pc:spChg chg="mod">
          <ac:chgData name="Humant Sattabhayya" userId="b8e0196dad21aee9" providerId="Windows Live" clId="Web-{BCAF6437-AE6E-412D-927C-16DCC681CC9D}" dt="2021-06-10T09:18:51.454" v="485" actId="14100"/>
          <ac:spMkLst>
            <pc:docMk/>
            <pc:sldMk cId="1586279123" sldId="271"/>
            <ac:spMk id="3" creationId="{61D24B66-274F-4785-9800-DBEEA63C711D}"/>
          </ac:spMkLst>
        </pc:spChg>
      </pc:sldChg>
      <pc:sldChg chg="modSp new">
        <pc:chgData name="Humant Sattabhayya" userId="b8e0196dad21aee9" providerId="Windows Live" clId="Web-{BCAF6437-AE6E-412D-927C-16DCC681CC9D}" dt="2021-06-10T09:24:33.946" v="562" actId="1076"/>
        <pc:sldMkLst>
          <pc:docMk/>
          <pc:sldMk cId="3954037858" sldId="272"/>
        </pc:sldMkLst>
        <pc:spChg chg="mod">
          <ac:chgData name="Humant Sattabhayya" userId="b8e0196dad21aee9" providerId="Windows Live" clId="Web-{BCAF6437-AE6E-412D-927C-16DCC681CC9D}" dt="2021-06-10T09:22:29.865" v="513" actId="20577"/>
          <ac:spMkLst>
            <pc:docMk/>
            <pc:sldMk cId="3954037858" sldId="272"/>
            <ac:spMk id="2" creationId="{982A54C6-E400-4E81-A7E9-6BD9BA423ED8}"/>
          </ac:spMkLst>
        </pc:spChg>
        <pc:spChg chg="mod">
          <ac:chgData name="Humant Sattabhayya" userId="b8e0196dad21aee9" providerId="Windows Live" clId="Web-{BCAF6437-AE6E-412D-927C-16DCC681CC9D}" dt="2021-06-10T09:24:13.696" v="560" actId="1076"/>
          <ac:spMkLst>
            <pc:docMk/>
            <pc:sldMk cId="3954037858" sldId="272"/>
            <ac:spMk id="3" creationId="{DEF15341-6F1A-415D-9363-62D6996E22D9}"/>
          </ac:spMkLst>
        </pc:spChg>
        <pc:spChg chg="mod">
          <ac:chgData name="Humant Sattabhayya" userId="b8e0196dad21aee9" providerId="Windows Live" clId="Web-{BCAF6437-AE6E-412D-927C-16DCC681CC9D}" dt="2021-06-10T09:24:33.946" v="562" actId="1076"/>
          <ac:spMkLst>
            <pc:docMk/>
            <pc:sldMk cId="3954037858" sldId="272"/>
            <ac:spMk id="4" creationId="{933FBEE1-BDEF-454E-8C37-4134A3A03013}"/>
          </ac:spMkLst>
        </pc:spChg>
      </pc:sldChg>
      <pc:sldChg chg="addSp modSp new">
        <pc:chgData name="Humant Sattabhayya" userId="b8e0196dad21aee9" providerId="Windows Live" clId="Web-{BCAF6437-AE6E-412D-927C-16DCC681CC9D}" dt="2021-06-10T09:36:12.634" v="589" actId="20577"/>
        <pc:sldMkLst>
          <pc:docMk/>
          <pc:sldMk cId="1229096290" sldId="273"/>
        </pc:sldMkLst>
        <pc:spChg chg="mod">
          <ac:chgData name="Humant Sattabhayya" userId="b8e0196dad21aee9" providerId="Windows Live" clId="Web-{BCAF6437-AE6E-412D-927C-16DCC681CC9D}" dt="2021-06-10T09:36:12.634" v="589" actId="20577"/>
          <ac:spMkLst>
            <pc:docMk/>
            <pc:sldMk cId="1229096290" sldId="273"/>
            <ac:spMk id="2" creationId="{DFFDA5B1-53C6-402D-AFA8-1AB066F54B03}"/>
          </ac:spMkLst>
        </pc:spChg>
        <pc:picChg chg="add mod">
          <ac:chgData name="Humant Sattabhayya" userId="b8e0196dad21aee9" providerId="Windows Live" clId="Web-{BCAF6437-AE6E-412D-927C-16DCC681CC9D}" dt="2021-06-10T09:35:26.930" v="568" actId="14100"/>
          <ac:picMkLst>
            <pc:docMk/>
            <pc:sldMk cId="1229096290" sldId="273"/>
            <ac:picMk id="4" creationId="{DE745425-C5B8-4C7B-ABE9-8122B593C339}"/>
          </ac:picMkLst>
        </pc:picChg>
      </pc:sldChg>
      <pc:sldChg chg="addSp modSp new">
        <pc:chgData name="Humant Sattabhayya" userId="b8e0196dad21aee9" providerId="Windows Live" clId="Web-{BCAF6437-AE6E-412D-927C-16DCC681CC9D}" dt="2021-06-10T09:37:50.480" v="623" actId="20577"/>
        <pc:sldMkLst>
          <pc:docMk/>
          <pc:sldMk cId="3009188694" sldId="274"/>
        </pc:sldMkLst>
        <pc:spChg chg="mod">
          <ac:chgData name="Humant Sattabhayya" userId="b8e0196dad21aee9" providerId="Windows Live" clId="Web-{BCAF6437-AE6E-412D-927C-16DCC681CC9D}" dt="2021-06-10T09:37:50.480" v="623" actId="20577"/>
          <ac:spMkLst>
            <pc:docMk/>
            <pc:sldMk cId="3009188694" sldId="274"/>
            <ac:spMk id="2" creationId="{797BE50C-7633-4AFD-823C-831B43341ABB}"/>
          </ac:spMkLst>
        </pc:spChg>
        <pc:picChg chg="add mod">
          <ac:chgData name="Humant Sattabhayya" userId="b8e0196dad21aee9" providerId="Windows Live" clId="Web-{BCAF6437-AE6E-412D-927C-16DCC681CC9D}" dt="2021-06-10T09:37:10.229" v="598" actId="14100"/>
          <ac:picMkLst>
            <pc:docMk/>
            <pc:sldMk cId="3009188694" sldId="274"/>
            <ac:picMk id="4" creationId="{041A734A-8CB5-4DDE-9FE7-005F4CFBE228}"/>
          </ac:picMkLst>
        </pc:picChg>
      </pc:sldChg>
      <pc:sldChg chg="addSp modSp new">
        <pc:chgData name="Humant Sattabhayya" userId="b8e0196dad21aee9" providerId="Windows Live" clId="Web-{BCAF6437-AE6E-412D-927C-16DCC681CC9D}" dt="2021-06-10T09:39:13.232" v="649" actId="20577"/>
        <pc:sldMkLst>
          <pc:docMk/>
          <pc:sldMk cId="3005732217" sldId="275"/>
        </pc:sldMkLst>
        <pc:spChg chg="mod">
          <ac:chgData name="Humant Sattabhayya" userId="b8e0196dad21aee9" providerId="Windows Live" clId="Web-{BCAF6437-AE6E-412D-927C-16DCC681CC9D}" dt="2021-06-10T09:39:13.232" v="649" actId="20577"/>
          <ac:spMkLst>
            <pc:docMk/>
            <pc:sldMk cId="3005732217" sldId="275"/>
            <ac:spMk id="2" creationId="{2904D442-5D72-4F8D-AB35-4DCE21283D2C}"/>
          </ac:spMkLst>
        </pc:spChg>
        <pc:picChg chg="add mod">
          <ac:chgData name="Humant Sattabhayya" userId="b8e0196dad21aee9" providerId="Windows Live" clId="Web-{BCAF6437-AE6E-412D-927C-16DCC681CC9D}" dt="2021-06-10T09:38:32.731" v="628" actId="14100"/>
          <ac:picMkLst>
            <pc:docMk/>
            <pc:sldMk cId="3005732217" sldId="275"/>
            <ac:picMk id="4" creationId="{3C6A5A93-0F2D-4A55-AB60-FE9FE90E18CE}"/>
          </ac:picMkLst>
        </pc:picChg>
      </pc:sldChg>
      <pc:sldChg chg="addSp modSp new">
        <pc:chgData name="Humant Sattabhayya" userId="b8e0196dad21aee9" providerId="Windows Live" clId="Web-{BCAF6437-AE6E-412D-927C-16DCC681CC9D}" dt="2021-06-10T09:40:29.265" v="669" actId="20577"/>
        <pc:sldMkLst>
          <pc:docMk/>
          <pc:sldMk cId="1938277405" sldId="276"/>
        </pc:sldMkLst>
        <pc:spChg chg="mod">
          <ac:chgData name="Humant Sattabhayya" userId="b8e0196dad21aee9" providerId="Windows Live" clId="Web-{BCAF6437-AE6E-412D-927C-16DCC681CC9D}" dt="2021-06-10T09:40:29.265" v="669" actId="20577"/>
          <ac:spMkLst>
            <pc:docMk/>
            <pc:sldMk cId="1938277405" sldId="276"/>
            <ac:spMk id="2" creationId="{1B784A3C-ECA3-42E3-B75C-6B002A12C49A}"/>
          </ac:spMkLst>
        </pc:spChg>
        <pc:picChg chg="add mod">
          <ac:chgData name="Humant Sattabhayya" userId="b8e0196dad21aee9" providerId="Windows Live" clId="Web-{BCAF6437-AE6E-412D-927C-16DCC681CC9D}" dt="2021-06-10T09:39:50.030" v="654" actId="14100"/>
          <ac:picMkLst>
            <pc:docMk/>
            <pc:sldMk cId="1938277405" sldId="276"/>
            <ac:picMk id="4" creationId="{5A959E91-CC39-496C-8D3B-94531F89221E}"/>
          </ac:picMkLst>
        </pc:picChg>
      </pc:sldChg>
      <pc:sldChg chg="new">
        <pc:chgData name="Humant Sattabhayya" userId="b8e0196dad21aee9" providerId="Windows Live" clId="Web-{BCAF6437-AE6E-412D-927C-16DCC681CC9D}" dt="2021-06-10T09:36:33.588" v="593"/>
        <pc:sldMkLst>
          <pc:docMk/>
          <pc:sldMk cId="2993862214" sldId="277"/>
        </pc:sldMkLst>
      </pc:sldChg>
    </pc:docChg>
  </pc:docChgLst>
  <pc:docChgLst>
    <pc:chgData name="Humant Sattabhayya" userId="b8e0196dad21aee9" providerId="Windows Live" clId="Web-{727D696C-8198-4D88-AB02-C8B9B1558DA6}"/>
    <pc:docChg chg="addSld modSld">
      <pc:chgData name="Humant Sattabhayya" userId="b8e0196dad21aee9" providerId="Windows Live" clId="Web-{727D696C-8198-4D88-AB02-C8B9B1558DA6}" dt="2021-06-10T18:47:21.994" v="190" actId="20577"/>
      <pc:docMkLst>
        <pc:docMk/>
      </pc:docMkLst>
      <pc:sldChg chg="modSp">
        <pc:chgData name="Humant Sattabhayya" userId="b8e0196dad21aee9" providerId="Windows Live" clId="Web-{727D696C-8198-4D88-AB02-C8B9B1558DA6}" dt="2021-06-10T18:47:21.994" v="190" actId="20577"/>
        <pc:sldMkLst>
          <pc:docMk/>
          <pc:sldMk cId="761304346" sldId="263"/>
        </pc:sldMkLst>
        <pc:spChg chg="mod">
          <ac:chgData name="Humant Sattabhayya" userId="b8e0196dad21aee9" providerId="Windows Live" clId="Web-{727D696C-8198-4D88-AB02-C8B9B1558DA6}" dt="2021-06-10T18:47:21.994" v="190" actId="20577"/>
          <ac:spMkLst>
            <pc:docMk/>
            <pc:sldMk cId="761304346" sldId="263"/>
            <ac:spMk id="3" creationId="{ACAC7458-49A0-476B-ADC0-CF51E9786033}"/>
          </ac:spMkLst>
        </pc:spChg>
      </pc:sldChg>
      <pc:sldChg chg="modSp">
        <pc:chgData name="Humant Sattabhayya" userId="b8e0196dad21aee9" providerId="Windows Live" clId="Web-{727D696C-8198-4D88-AB02-C8B9B1558DA6}" dt="2021-06-10T18:26:14.689" v="10" actId="20577"/>
        <pc:sldMkLst>
          <pc:docMk/>
          <pc:sldMk cId="251685745" sldId="264"/>
        </pc:sldMkLst>
        <pc:spChg chg="mod">
          <ac:chgData name="Humant Sattabhayya" userId="b8e0196dad21aee9" providerId="Windows Live" clId="Web-{727D696C-8198-4D88-AB02-C8B9B1558DA6}" dt="2021-06-10T18:24:05.921" v="0" actId="1076"/>
          <ac:spMkLst>
            <pc:docMk/>
            <pc:sldMk cId="251685745" sldId="264"/>
            <ac:spMk id="2" creationId="{FD410E09-8F27-4F24-8EFB-0B8FF1328808}"/>
          </ac:spMkLst>
        </pc:spChg>
        <pc:spChg chg="mod">
          <ac:chgData name="Humant Sattabhayya" userId="b8e0196dad21aee9" providerId="Windows Live" clId="Web-{727D696C-8198-4D88-AB02-C8B9B1558DA6}" dt="2021-06-10T18:26:14.689" v="10" actId="20577"/>
          <ac:spMkLst>
            <pc:docMk/>
            <pc:sldMk cId="251685745" sldId="264"/>
            <ac:spMk id="3" creationId="{805A2E5B-0449-4571-9499-A869D0455296}"/>
          </ac:spMkLst>
        </pc:spChg>
      </pc:sldChg>
      <pc:sldChg chg="modSp">
        <pc:chgData name="Humant Sattabhayya" userId="b8e0196dad21aee9" providerId="Windows Live" clId="Web-{727D696C-8198-4D88-AB02-C8B9B1558DA6}" dt="2021-06-10T18:37:26.154" v="82" actId="20577"/>
        <pc:sldMkLst>
          <pc:docMk/>
          <pc:sldMk cId="1586279123" sldId="271"/>
        </pc:sldMkLst>
        <pc:spChg chg="mod">
          <ac:chgData name="Humant Sattabhayya" userId="b8e0196dad21aee9" providerId="Windows Live" clId="Web-{727D696C-8198-4D88-AB02-C8B9B1558DA6}" dt="2021-06-10T18:37:26.154" v="82" actId="20577"/>
          <ac:spMkLst>
            <pc:docMk/>
            <pc:sldMk cId="1586279123" sldId="271"/>
            <ac:spMk id="3" creationId="{61D24B66-274F-4785-9800-DBEEA63C711D}"/>
          </ac:spMkLst>
        </pc:spChg>
      </pc:sldChg>
      <pc:sldChg chg="modSp new">
        <pc:chgData name="Humant Sattabhayya" userId="b8e0196dad21aee9" providerId="Windows Live" clId="Web-{727D696C-8198-4D88-AB02-C8B9B1558DA6}" dt="2021-06-10T18:31:14.709" v="80" actId="20577"/>
        <pc:sldMkLst>
          <pc:docMk/>
          <pc:sldMk cId="3787985511" sldId="285"/>
        </pc:sldMkLst>
        <pc:spChg chg="mod">
          <ac:chgData name="Humant Sattabhayya" userId="b8e0196dad21aee9" providerId="Windows Live" clId="Web-{727D696C-8198-4D88-AB02-C8B9B1558DA6}" dt="2021-06-10T18:27:17.612" v="22" actId="1076"/>
          <ac:spMkLst>
            <pc:docMk/>
            <pc:sldMk cId="3787985511" sldId="285"/>
            <ac:spMk id="2" creationId="{BF1B2D84-544D-4A73-87E8-EC9C98F6AB9C}"/>
          </ac:spMkLst>
        </pc:spChg>
        <pc:spChg chg="mod">
          <ac:chgData name="Humant Sattabhayya" userId="b8e0196dad21aee9" providerId="Windows Live" clId="Web-{727D696C-8198-4D88-AB02-C8B9B1558DA6}" dt="2021-06-10T18:31:14.709" v="80" actId="20577"/>
          <ac:spMkLst>
            <pc:docMk/>
            <pc:sldMk cId="3787985511" sldId="285"/>
            <ac:spMk id="3" creationId="{224BDE4C-E433-4B0E-B4AA-31FF401301FE}"/>
          </ac:spMkLst>
        </pc:spChg>
      </pc:sldChg>
      <pc:sldChg chg="addSp modSp new">
        <pc:chgData name="Humant Sattabhayya" userId="b8e0196dad21aee9" providerId="Windows Live" clId="Web-{727D696C-8198-4D88-AB02-C8B9B1558DA6}" dt="2021-06-10T18:44:18.100" v="169" actId="14100"/>
        <pc:sldMkLst>
          <pc:docMk/>
          <pc:sldMk cId="48683451" sldId="286"/>
        </pc:sldMkLst>
        <pc:spChg chg="mod">
          <ac:chgData name="Humant Sattabhayya" userId="b8e0196dad21aee9" providerId="Windows Live" clId="Web-{727D696C-8198-4D88-AB02-C8B9B1558DA6}" dt="2021-06-10T18:43:15.474" v="126" actId="20577"/>
          <ac:spMkLst>
            <pc:docMk/>
            <pc:sldMk cId="48683451" sldId="286"/>
            <ac:spMk id="2" creationId="{F731F950-7ACF-4197-8DF0-19575B50AD92}"/>
          </ac:spMkLst>
        </pc:spChg>
        <pc:picChg chg="add mod">
          <ac:chgData name="Humant Sattabhayya" userId="b8e0196dad21aee9" providerId="Windows Live" clId="Web-{727D696C-8198-4D88-AB02-C8B9B1558DA6}" dt="2021-06-10T18:44:18.100" v="169" actId="14100"/>
          <ac:picMkLst>
            <pc:docMk/>
            <pc:sldMk cId="48683451" sldId="286"/>
            <ac:picMk id="4" creationId="{87516FC0-B7AC-4614-AC56-309C3BE2A37E}"/>
          </ac:picMkLst>
        </pc:picChg>
      </pc:sldChg>
      <pc:sldChg chg="addSp modSp new">
        <pc:chgData name="Humant Sattabhayya" userId="b8e0196dad21aee9" providerId="Windows Live" clId="Web-{727D696C-8198-4D88-AB02-C8B9B1558DA6}" dt="2021-06-10T18:44:13.334" v="168" actId="20577"/>
        <pc:sldMkLst>
          <pc:docMk/>
          <pc:sldMk cId="3239148747" sldId="287"/>
        </pc:sldMkLst>
        <pc:spChg chg="mod">
          <ac:chgData name="Humant Sattabhayya" userId="b8e0196dad21aee9" providerId="Windows Live" clId="Web-{727D696C-8198-4D88-AB02-C8B9B1558DA6}" dt="2021-06-10T18:44:13.334" v="168" actId="20577"/>
          <ac:spMkLst>
            <pc:docMk/>
            <pc:sldMk cId="3239148747" sldId="287"/>
            <ac:spMk id="2" creationId="{FC1D1FCB-96B2-410B-B13C-84A4B5EF65A6}"/>
          </ac:spMkLst>
        </pc:spChg>
        <pc:picChg chg="add mod">
          <ac:chgData name="Humant Sattabhayya" userId="b8e0196dad21aee9" providerId="Windows Live" clId="Web-{727D696C-8198-4D88-AB02-C8B9B1558DA6}" dt="2021-06-10T18:43:31.224" v="131" actId="14100"/>
          <ac:picMkLst>
            <pc:docMk/>
            <pc:sldMk cId="3239148747" sldId="287"/>
            <ac:picMk id="4" creationId="{05A89896-0AF4-417B-B174-F04A9F185382}"/>
          </ac:picMkLst>
        </pc:picChg>
      </pc:sldChg>
    </pc:docChg>
  </pc:docChgLst>
  <pc:docChgLst>
    <pc:chgData name="Humant Sattabhayya" userId="b8e0196dad21aee9" providerId="Windows Live" clId="Web-{CB16C9E3-B054-4E06-8880-677AC5C2504C}"/>
    <pc:docChg chg="addSld delSld modSld">
      <pc:chgData name="Humant Sattabhayya" userId="b8e0196dad21aee9" providerId="Windows Live" clId="Web-{CB16C9E3-B054-4E06-8880-677AC5C2504C}" dt="2021-06-10T14:27:48.174" v="193"/>
      <pc:docMkLst>
        <pc:docMk/>
      </pc:docMkLst>
      <pc:sldChg chg="addSp delSp modSp">
        <pc:chgData name="Humant Sattabhayya" userId="b8e0196dad21aee9" providerId="Windows Live" clId="Web-{CB16C9E3-B054-4E06-8880-677AC5C2504C}" dt="2021-06-10T14:24:33.748" v="141" actId="14100"/>
        <pc:sldMkLst>
          <pc:docMk/>
          <pc:sldMk cId="0" sldId="257"/>
        </pc:sldMkLst>
        <pc:picChg chg="del">
          <ac:chgData name="Humant Sattabhayya" userId="b8e0196dad21aee9" providerId="Windows Live" clId="Web-{CB16C9E3-B054-4E06-8880-677AC5C2504C}" dt="2021-06-10T14:24:17.888" v="136"/>
          <ac:picMkLst>
            <pc:docMk/>
            <pc:sldMk cId="0" sldId="257"/>
            <ac:picMk id="3" creationId="{24FCE6AC-93B7-4CFA-BF6B-C068F2282C5B}"/>
          </ac:picMkLst>
        </pc:picChg>
        <pc:picChg chg="add mod">
          <ac:chgData name="Humant Sattabhayya" userId="b8e0196dad21aee9" providerId="Windows Live" clId="Web-{CB16C9E3-B054-4E06-8880-677AC5C2504C}" dt="2021-06-10T14:24:33.748" v="141" actId="14100"/>
          <ac:picMkLst>
            <pc:docMk/>
            <pc:sldMk cId="0" sldId="257"/>
            <ac:picMk id="4" creationId="{0791DB6E-AEF3-4231-B35B-6B2A29053C8B}"/>
          </ac:picMkLst>
        </pc:picChg>
      </pc:sldChg>
      <pc:sldChg chg="addSp delSp modSp">
        <pc:chgData name="Humant Sattabhayya" userId="b8e0196dad21aee9" providerId="Windows Live" clId="Web-{CB16C9E3-B054-4E06-8880-677AC5C2504C}" dt="2021-06-10T14:23:54.637" v="135" actId="1076"/>
        <pc:sldMkLst>
          <pc:docMk/>
          <pc:sldMk cId="3829323574" sldId="258"/>
        </pc:sldMkLst>
        <pc:spChg chg="mod">
          <ac:chgData name="Humant Sattabhayya" userId="b8e0196dad21aee9" providerId="Windows Live" clId="Web-{CB16C9E3-B054-4E06-8880-677AC5C2504C}" dt="2021-06-10T14:23:54.637" v="135" actId="1076"/>
          <ac:spMkLst>
            <pc:docMk/>
            <pc:sldMk cId="3829323574" sldId="258"/>
            <ac:spMk id="2" creationId="{517150C7-B857-4959-81B5-DCDD0F6A756C}"/>
          </ac:spMkLst>
        </pc:spChg>
        <pc:picChg chg="del">
          <ac:chgData name="Humant Sattabhayya" userId="b8e0196dad21aee9" providerId="Windows Live" clId="Web-{CB16C9E3-B054-4E06-8880-677AC5C2504C}" dt="2021-06-10T14:23:32.231" v="130"/>
          <ac:picMkLst>
            <pc:docMk/>
            <pc:sldMk cId="3829323574" sldId="258"/>
            <ac:picMk id="4" creationId="{34EF9C6F-1150-4640-BB20-F7AEFC35A1E1}"/>
          </ac:picMkLst>
        </pc:picChg>
        <pc:picChg chg="add mod">
          <ac:chgData name="Humant Sattabhayya" userId="b8e0196dad21aee9" providerId="Windows Live" clId="Web-{CB16C9E3-B054-4E06-8880-677AC5C2504C}" dt="2021-06-10T14:23:46.325" v="134" actId="14100"/>
          <ac:picMkLst>
            <pc:docMk/>
            <pc:sldMk cId="3829323574" sldId="258"/>
            <ac:picMk id="5" creationId="{B6C93E36-5825-4B7C-9C6E-FD73C5D9F419}"/>
          </ac:picMkLst>
        </pc:picChg>
      </pc:sldChg>
      <pc:sldChg chg="addSp delSp modSp">
        <pc:chgData name="Humant Sattabhayya" userId="b8e0196dad21aee9" providerId="Windows Live" clId="Web-{CB16C9E3-B054-4E06-8880-677AC5C2504C}" dt="2021-06-10T14:25:20.889" v="148" actId="14100"/>
        <pc:sldMkLst>
          <pc:docMk/>
          <pc:sldMk cId="1239037183" sldId="259"/>
        </pc:sldMkLst>
        <pc:picChg chg="del">
          <ac:chgData name="Humant Sattabhayya" userId="b8e0196dad21aee9" providerId="Windows Live" clId="Web-{CB16C9E3-B054-4E06-8880-677AC5C2504C}" dt="2021-06-10T14:24:54.186" v="142"/>
          <ac:picMkLst>
            <pc:docMk/>
            <pc:sldMk cId="1239037183" sldId="259"/>
            <ac:picMk id="4" creationId="{CFC6A6D0-ADC4-4014-AC3C-883AB6A5E274}"/>
          </ac:picMkLst>
        </pc:picChg>
        <pc:picChg chg="add mod">
          <ac:chgData name="Humant Sattabhayya" userId="b8e0196dad21aee9" providerId="Windows Live" clId="Web-{CB16C9E3-B054-4E06-8880-677AC5C2504C}" dt="2021-06-10T14:25:20.889" v="148" actId="14100"/>
          <ac:picMkLst>
            <pc:docMk/>
            <pc:sldMk cId="1239037183" sldId="259"/>
            <ac:picMk id="5" creationId="{B887E01C-9A75-49A9-BC8F-54FF24F2C2DC}"/>
          </ac:picMkLst>
        </pc:picChg>
      </pc:sldChg>
      <pc:sldChg chg="del">
        <pc:chgData name="Humant Sattabhayya" userId="b8e0196dad21aee9" providerId="Windows Live" clId="Web-{CB16C9E3-B054-4E06-8880-677AC5C2504C}" dt="2021-06-10T14:25:36.280" v="149"/>
        <pc:sldMkLst>
          <pc:docMk/>
          <pc:sldMk cId="3874471562" sldId="260"/>
        </pc:sldMkLst>
      </pc:sldChg>
      <pc:sldChg chg="addSp delSp modSp">
        <pc:chgData name="Humant Sattabhayya" userId="b8e0196dad21aee9" providerId="Windows Live" clId="Web-{CB16C9E3-B054-4E06-8880-677AC5C2504C}" dt="2021-06-10T14:27:22.376" v="192" actId="14100"/>
        <pc:sldMkLst>
          <pc:docMk/>
          <pc:sldMk cId="1764825349" sldId="261"/>
        </pc:sldMkLst>
        <pc:picChg chg="del">
          <ac:chgData name="Humant Sattabhayya" userId="b8e0196dad21aee9" providerId="Windows Live" clId="Web-{CB16C9E3-B054-4E06-8880-677AC5C2504C}" dt="2021-06-10T14:26:44.798" v="185"/>
          <ac:picMkLst>
            <pc:docMk/>
            <pc:sldMk cId="1764825349" sldId="261"/>
            <ac:picMk id="4" creationId="{55E2F4DF-2065-4A02-AC38-C0C7DC727866}"/>
          </ac:picMkLst>
        </pc:picChg>
        <pc:picChg chg="add mod">
          <ac:chgData name="Humant Sattabhayya" userId="b8e0196dad21aee9" providerId="Windows Live" clId="Web-{CB16C9E3-B054-4E06-8880-677AC5C2504C}" dt="2021-06-10T14:27:22.376" v="192" actId="14100"/>
          <ac:picMkLst>
            <pc:docMk/>
            <pc:sldMk cId="1764825349" sldId="261"/>
            <ac:picMk id="5" creationId="{5D8F5D0A-37ED-474E-A3CE-85B0FF62F4B4}"/>
          </ac:picMkLst>
        </pc:picChg>
      </pc:sldChg>
      <pc:sldChg chg="del">
        <pc:chgData name="Humant Sattabhayya" userId="b8e0196dad21aee9" providerId="Windows Live" clId="Web-{CB16C9E3-B054-4E06-8880-677AC5C2504C}" dt="2021-06-10T14:27:48.174" v="193"/>
        <pc:sldMkLst>
          <pc:docMk/>
          <pc:sldMk cId="1875943038" sldId="262"/>
        </pc:sldMkLst>
      </pc:sldChg>
      <pc:sldChg chg="addSp delSp modSp">
        <pc:chgData name="Humant Sattabhayya" userId="b8e0196dad21aee9" providerId="Windows Live" clId="Web-{CB16C9E3-B054-4E06-8880-677AC5C2504C}" dt="2021-06-10T14:12:58.841" v="8" actId="14100"/>
        <pc:sldMkLst>
          <pc:docMk/>
          <pc:sldMk cId="1229096290" sldId="273"/>
        </pc:sldMkLst>
        <pc:picChg chg="del">
          <ac:chgData name="Humant Sattabhayya" userId="b8e0196dad21aee9" providerId="Windows Live" clId="Web-{CB16C9E3-B054-4E06-8880-677AC5C2504C}" dt="2021-06-10T14:12:33.075" v="0"/>
          <ac:picMkLst>
            <pc:docMk/>
            <pc:sldMk cId="1229096290" sldId="273"/>
            <ac:picMk id="4" creationId="{DE745425-C5B8-4C7B-ABE9-8122B593C339}"/>
          </ac:picMkLst>
        </pc:picChg>
        <pc:picChg chg="add mod">
          <ac:chgData name="Humant Sattabhayya" userId="b8e0196dad21aee9" providerId="Windows Live" clId="Web-{CB16C9E3-B054-4E06-8880-677AC5C2504C}" dt="2021-06-10T14:12:58.841" v="8" actId="14100"/>
          <ac:picMkLst>
            <pc:docMk/>
            <pc:sldMk cId="1229096290" sldId="273"/>
            <ac:picMk id="5" creationId="{9C7BEC05-E816-408B-AD53-0B27DC9203CF}"/>
          </ac:picMkLst>
        </pc:picChg>
      </pc:sldChg>
      <pc:sldChg chg="addSp delSp modSp">
        <pc:chgData name="Humant Sattabhayya" userId="b8e0196dad21aee9" providerId="Windows Live" clId="Web-{CB16C9E3-B054-4E06-8880-677AC5C2504C}" dt="2021-06-10T14:13:43.952" v="14" actId="14100"/>
        <pc:sldMkLst>
          <pc:docMk/>
          <pc:sldMk cId="3009188694" sldId="274"/>
        </pc:sldMkLst>
        <pc:picChg chg="del">
          <ac:chgData name="Humant Sattabhayya" userId="b8e0196dad21aee9" providerId="Windows Live" clId="Web-{CB16C9E3-B054-4E06-8880-677AC5C2504C}" dt="2021-06-10T14:13:21.201" v="9"/>
          <ac:picMkLst>
            <pc:docMk/>
            <pc:sldMk cId="3009188694" sldId="274"/>
            <ac:picMk id="4" creationId="{041A734A-8CB5-4DDE-9FE7-005F4CFBE228}"/>
          </ac:picMkLst>
        </pc:picChg>
        <pc:picChg chg="add mod">
          <ac:chgData name="Humant Sattabhayya" userId="b8e0196dad21aee9" providerId="Windows Live" clId="Web-{CB16C9E3-B054-4E06-8880-677AC5C2504C}" dt="2021-06-10T14:13:43.952" v="14" actId="14100"/>
          <ac:picMkLst>
            <pc:docMk/>
            <pc:sldMk cId="3009188694" sldId="274"/>
            <ac:picMk id="5" creationId="{52BB1589-DDC6-4DD2-A1F4-48252C5832A8}"/>
          </ac:picMkLst>
        </pc:picChg>
      </pc:sldChg>
      <pc:sldChg chg="addSp delSp modSp">
        <pc:chgData name="Humant Sattabhayya" userId="b8e0196dad21aee9" providerId="Windows Live" clId="Web-{CB16C9E3-B054-4E06-8880-677AC5C2504C}" dt="2021-06-10T14:15:56.048" v="20" actId="14100"/>
        <pc:sldMkLst>
          <pc:docMk/>
          <pc:sldMk cId="3005732217" sldId="275"/>
        </pc:sldMkLst>
        <pc:picChg chg="del">
          <ac:chgData name="Humant Sattabhayya" userId="b8e0196dad21aee9" providerId="Windows Live" clId="Web-{CB16C9E3-B054-4E06-8880-677AC5C2504C}" dt="2021-06-10T14:15:15.829" v="15"/>
          <ac:picMkLst>
            <pc:docMk/>
            <pc:sldMk cId="3005732217" sldId="275"/>
            <ac:picMk id="4" creationId="{3C6A5A93-0F2D-4A55-AB60-FE9FE90E18CE}"/>
          </ac:picMkLst>
        </pc:picChg>
        <pc:picChg chg="add mod">
          <ac:chgData name="Humant Sattabhayya" userId="b8e0196dad21aee9" providerId="Windows Live" clId="Web-{CB16C9E3-B054-4E06-8880-677AC5C2504C}" dt="2021-06-10T14:15:56.048" v="20" actId="14100"/>
          <ac:picMkLst>
            <pc:docMk/>
            <pc:sldMk cId="3005732217" sldId="275"/>
            <ac:picMk id="5" creationId="{9D273476-3DFE-4330-903F-A769FC35F826}"/>
          </ac:picMkLst>
        </pc:picChg>
      </pc:sldChg>
      <pc:sldChg chg="addSp delSp modSp">
        <pc:chgData name="Humant Sattabhayya" userId="b8e0196dad21aee9" providerId="Windows Live" clId="Web-{CB16C9E3-B054-4E06-8880-677AC5C2504C}" dt="2021-06-10T14:16:35.346" v="26" actId="14100"/>
        <pc:sldMkLst>
          <pc:docMk/>
          <pc:sldMk cId="1938277405" sldId="276"/>
        </pc:sldMkLst>
        <pc:picChg chg="del">
          <ac:chgData name="Humant Sattabhayya" userId="b8e0196dad21aee9" providerId="Windows Live" clId="Web-{CB16C9E3-B054-4E06-8880-677AC5C2504C}" dt="2021-06-10T14:16:20.143" v="21"/>
          <ac:picMkLst>
            <pc:docMk/>
            <pc:sldMk cId="1938277405" sldId="276"/>
            <ac:picMk id="4" creationId="{5A959E91-CC39-496C-8D3B-94531F89221E}"/>
          </ac:picMkLst>
        </pc:picChg>
        <pc:picChg chg="add mod">
          <ac:chgData name="Humant Sattabhayya" userId="b8e0196dad21aee9" providerId="Windows Live" clId="Web-{CB16C9E3-B054-4E06-8880-677AC5C2504C}" dt="2021-06-10T14:16:35.346" v="26" actId="14100"/>
          <ac:picMkLst>
            <pc:docMk/>
            <pc:sldMk cId="1938277405" sldId="276"/>
            <ac:picMk id="5" creationId="{FAEF506B-8387-4B45-BD17-966A4CF278A7}"/>
          </ac:picMkLst>
        </pc:picChg>
      </pc:sldChg>
      <pc:sldChg chg="addSp delSp modSp">
        <pc:chgData name="Humant Sattabhayya" userId="b8e0196dad21aee9" providerId="Windows Live" clId="Web-{CB16C9E3-B054-4E06-8880-677AC5C2504C}" dt="2021-06-10T14:19:00.943" v="65" actId="14100"/>
        <pc:sldMkLst>
          <pc:docMk/>
          <pc:sldMk cId="2993862214" sldId="277"/>
        </pc:sldMkLst>
        <pc:picChg chg="del">
          <ac:chgData name="Humant Sattabhayya" userId="b8e0196dad21aee9" providerId="Windows Live" clId="Web-{CB16C9E3-B054-4E06-8880-677AC5C2504C}" dt="2021-06-10T14:18:44.177" v="60"/>
          <ac:picMkLst>
            <pc:docMk/>
            <pc:sldMk cId="2993862214" sldId="277"/>
            <ac:picMk id="4" creationId="{B1C93BAC-8C33-4D53-9FF9-09D55B0D96C0}"/>
          </ac:picMkLst>
        </pc:picChg>
        <pc:picChg chg="add mod">
          <ac:chgData name="Humant Sattabhayya" userId="b8e0196dad21aee9" providerId="Windows Live" clId="Web-{CB16C9E3-B054-4E06-8880-677AC5C2504C}" dt="2021-06-10T14:19:00.943" v="65" actId="14100"/>
          <ac:picMkLst>
            <pc:docMk/>
            <pc:sldMk cId="2993862214" sldId="277"/>
            <ac:picMk id="5" creationId="{BAE378FB-6A46-4502-A94A-6C66135BC651}"/>
          </ac:picMkLst>
        </pc:picChg>
      </pc:sldChg>
      <pc:sldChg chg="addSp delSp modSp">
        <pc:chgData name="Humant Sattabhayya" userId="b8e0196dad21aee9" providerId="Windows Live" clId="Web-{CB16C9E3-B054-4E06-8880-677AC5C2504C}" dt="2021-06-10T14:19:48.288" v="71" actId="14100"/>
        <pc:sldMkLst>
          <pc:docMk/>
          <pc:sldMk cId="4193932399" sldId="278"/>
        </pc:sldMkLst>
        <pc:picChg chg="del">
          <ac:chgData name="Humant Sattabhayya" userId="b8e0196dad21aee9" providerId="Windows Live" clId="Web-{CB16C9E3-B054-4E06-8880-677AC5C2504C}" dt="2021-06-10T14:19:29.866" v="66"/>
          <ac:picMkLst>
            <pc:docMk/>
            <pc:sldMk cId="4193932399" sldId="278"/>
            <ac:picMk id="4" creationId="{19F00214-1DA8-4188-9D95-E59762C17085}"/>
          </ac:picMkLst>
        </pc:picChg>
        <pc:picChg chg="add mod">
          <ac:chgData name="Humant Sattabhayya" userId="b8e0196dad21aee9" providerId="Windows Live" clId="Web-{CB16C9E3-B054-4E06-8880-677AC5C2504C}" dt="2021-06-10T14:19:48.288" v="71" actId="14100"/>
          <ac:picMkLst>
            <pc:docMk/>
            <pc:sldMk cId="4193932399" sldId="278"/>
            <ac:picMk id="5" creationId="{94B32429-0B9A-4404-8A80-0A6D5102FAB5}"/>
          </ac:picMkLst>
        </pc:picChg>
      </pc:sldChg>
      <pc:sldChg chg="addSp delSp modSp">
        <pc:chgData name="Humant Sattabhayya" userId="b8e0196dad21aee9" providerId="Windows Live" clId="Web-{CB16C9E3-B054-4E06-8880-677AC5C2504C}" dt="2021-06-10T14:20:25.617" v="77" actId="14100"/>
        <pc:sldMkLst>
          <pc:docMk/>
          <pc:sldMk cId="3208212480" sldId="279"/>
        </pc:sldMkLst>
        <pc:picChg chg="del">
          <ac:chgData name="Humant Sattabhayya" userId="b8e0196dad21aee9" providerId="Windows Live" clId="Web-{CB16C9E3-B054-4E06-8880-677AC5C2504C}" dt="2021-06-10T14:20:09.070" v="72"/>
          <ac:picMkLst>
            <pc:docMk/>
            <pc:sldMk cId="3208212480" sldId="279"/>
            <ac:picMk id="4" creationId="{9E7E0761-E5C2-49F1-A6B2-E81C3C4C10C6}"/>
          </ac:picMkLst>
        </pc:picChg>
        <pc:picChg chg="add mod">
          <ac:chgData name="Humant Sattabhayya" userId="b8e0196dad21aee9" providerId="Windows Live" clId="Web-{CB16C9E3-B054-4E06-8880-677AC5C2504C}" dt="2021-06-10T14:20:25.617" v="77" actId="14100"/>
          <ac:picMkLst>
            <pc:docMk/>
            <pc:sldMk cId="3208212480" sldId="279"/>
            <ac:picMk id="5" creationId="{EA3B8D41-C304-49BB-9C6D-76D0BA6F9AEE}"/>
          </ac:picMkLst>
        </pc:picChg>
      </pc:sldChg>
      <pc:sldChg chg="addSp delSp modSp">
        <pc:chgData name="Humant Sattabhayya" userId="b8e0196dad21aee9" providerId="Windows Live" clId="Web-{CB16C9E3-B054-4E06-8880-677AC5C2504C}" dt="2021-06-10T14:20:58.274" v="83" actId="14100"/>
        <pc:sldMkLst>
          <pc:docMk/>
          <pc:sldMk cId="3722533660" sldId="280"/>
        </pc:sldMkLst>
        <pc:picChg chg="del">
          <ac:chgData name="Humant Sattabhayya" userId="b8e0196dad21aee9" providerId="Windows Live" clId="Web-{CB16C9E3-B054-4E06-8880-677AC5C2504C}" dt="2021-06-10T14:20:42.430" v="78"/>
          <ac:picMkLst>
            <pc:docMk/>
            <pc:sldMk cId="3722533660" sldId="280"/>
            <ac:picMk id="4" creationId="{3296E302-1E17-4507-96B3-FCC57D81E8A8}"/>
          </ac:picMkLst>
        </pc:picChg>
        <pc:picChg chg="add mod">
          <ac:chgData name="Humant Sattabhayya" userId="b8e0196dad21aee9" providerId="Windows Live" clId="Web-{CB16C9E3-B054-4E06-8880-677AC5C2504C}" dt="2021-06-10T14:20:58.274" v="83" actId="14100"/>
          <ac:picMkLst>
            <pc:docMk/>
            <pc:sldMk cId="3722533660" sldId="280"/>
            <ac:picMk id="5" creationId="{9DCC857A-51CB-45BA-8BDC-30F1574F3929}"/>
          </ac:picMkLst>
        </pc:picChg>
      </pc:sldChg>
      <pc:sldChg chg="addSp modSp">
        <pc:chgData name="Humant Sattabhayya" userId="b8e0196dad21aee9" providerId="Windows Live" clId="Web-{CB16C9E3-B054-4E06-8880-677AC5C2504C}" dt="2021-06-10T14:21:51.838" v="97" actId="20577"/>
        <pc:sldMkLst>
          <pc:docMk/>
          <pc:sldMk cId="2661329054" sldId="281"/>
        </pc:sldMkLst>
        <pc:spChg chg="mod">
          <ac:chgData name="Humant Sattabhayya" userId="b8e0196dad21aee9" providerId="Windows Live" clId="Web-{CB16C9E3-B054-4E06-8880-677AC5C2504C}" dt="2021-06-10T14:21:51.838" v="97" actId="20577"/>
          <ac:spMkLst>
            <pc:docMk/>
            <pc:sldMk cId="2661329054" sldId="281"/>
            <ac:spMk id="2" creationId="{A4391A9E-25FE-4EE3-9171-DD547CA2E9C4}"/>
          </ac:spMkLst>
        </pc:spChg>
        <pc:picChg chg="add mod">
          <ac:chgData name="Humant Sattabhayya" userId="b8e0196dad21aee9" providerId="Windows Live" clId="Web-{CB16C9E3-B054-4E06-8880-677AC5C2504C}" dt="2021-06-10T14:21:31.165" v="88" actId="14100"/>
          <ac:picMkLst>
            <pc:docMk/>
            <pc:sldMk cId="2661329054" sldId="281"/>
            <ac:picMk id="4" creationId="{65F8F486-69A7-4EA0-9174-1FEBCB506A95}"/>
          </ac:picMkLst>
        </pc:picChg>
      </pc:sldChg>
      <pc:sldChg chg="addSp modSp new">
        <pc:chgData name="Humant Sattabhayya" userId="b8e0196dad21aee9" providerId="Windows Live" clId="Web-{CB16C9E3-B054-4E06-8880-677AC5C2504C}" dt="2021-06-10T14:18:25.880" v="59" actId="20577"/>
        <pc:sldMkLst>
          <pc:docMk/>
          <pc:sldMk cId="3323137332" sldId="282"/>
        </pc:sldMkLst>
        <pc:spChg chg="mod">
          <ac:chgData name="Humant Sattabhayya" userId="b8e0196dad21aee9" providerId="Windows Live" clId="Web-{CB16C9E3-B054-4E06-8880-677AC5C2504C}" dt="2021-06-10T14:18:25.880" v="59" actId="20577"/>
          <ac:spMkLst>
            <pc:docMk/>
            <pc:sldMk cId="3323137332" sldId="282"/>
            <ac:spMk id="2" creationId="{7D7A6B87-A8C7-43C8-A820-BD02BB3E17B3}"/>
          </ac:spMkLst>
        </pc:spChg>
        <pc:picChg chg="add mod">
          <ac:chgData name="Humant Sattabhayya" userId="b8e0196dad21aee9" providerId="Windows Live" clId="Web-{CB16C9E3-B054-4E06-8880-677AC5C2504C}" dt="2021-06-10T14:17:44.270" v="32" actId="14100"/>
          <ac:picMkLst>
            <pc:docMk/>
            <pc:sldMk cId="3323137332" sldId="282"/>
            <ac:picMk id="4" creationId="{55477BCE-14DC-4E86-A5D4-A86444432E39}"/>
          </ac:picMkLst>
        </pc:picChg>
      </pc:sldChg>
      <pc:sldChg chg="addSp modSp new">
        <pc:chgData name="Humant Sattabhayya" userId="b8e0196dad21aee9" providerId="Windows Live" clId="Web-{CB16C9E3-B054-4E06-8880-677AC5C2504C}" dt="2021-06-10T14:23:01.089" v="126" actId="20577"/>
        <pc:sldMkLst>
          <pc:docMk/>
          <pc:sldMk cId="3113120410" sldId="283"/>
        </pc:sldMkLst>
        <pc:spChg chg="mod">
          <ac:chgData name="Humant Sattabhayya" userId="b8e0196dad21aee9" providerId="Windows Live" clId="Web-{CB16C9E3-B054-4E06-8880-677AC5C2504C}" dt="2021-06-10T14:23:01.089" v="126" actId="20577"/>
          <ac:spMkLst>
            <pc:docMk/>
            <pc:sldMk cId="3113120410" sldId="283"/>
            <ac:spMk id="2" creationId="{B7939E81-BB8F-42E9-B02E-3E35E334A9A6}"/>
          </ac:spMkLst>
        </pc:spChg>
        <pc:picChg chg="add mod">
          <ac:chgData name="Humant Sattabhayya" userId="b8e0196dad21aee9" providerId="Windows Live" clId="Web-{CB16C9E3-B054-4E06-8880-677AC5C2504C}" dt="2021-06-10T14:22:35.526" v="106" actId="14100"/>
          <ac:picMkLst>
            <pc:docMk/>
            <pc:sldMk cId="3113120410" sldId="283"/>
            <ac:picMk id="4" creationId="{3E28CBCC-34CA-48A4-A190-3166D55A94AD}"/>
          </ac:picMkLst>
        </pc:picChg>
      </pc:sldChg>
      <pc:sldChg chg="new del">
        <pc:chgData name="Humant Sattabhayya" userId="b8e0196dad21aee9" providerId="Windows Live" clId="Web-{CB16C9E3-B054-4E06-8880-677AC5C2504C}" dt="2021-06-10T14:23:23.668" v="127"/>
        <pc:sldMkLst>
          <pc:docMk/>
          <pc:sldMk cId="597455286" sldId="284"/>
        </pc:sldMkLst>
      </pc:sldChg>
      <pc:sldChg chg="addSp modSp new">
        <pc:chgData name="Humant Sattabhayya" userId="b8e0196dad21aee9" providerId="Windows Live" clId="Web-{CB16C9E3-B054-4E06-8880-677AC5C2504C}" dt="2021-06-10T14:26:39.391" v="184" actId="20577"/>
        <pc:sldMkLst>
          <pc:docMk/>
          <pc:sldMk cId="2858218765" sldId="284"/>
        </pc:sldMkLst>
        <pc:spChg chg="mod">
          <ac:chgData name="Humant Sattabhayya" userId="b8e0196dad21aee9" providerId="Windows Live" clId="Web-{CB16C9E3-B054-4E06-8880-677AC5C2504C}" dt="2021-06-10T14:26:39.391" v="184" actId="20577"/>
          <ac:spMkLst>
            <pc:docMk/>
            <pc:sldMk cId="2858218765" sldId="284"/>
            <ac:spMk id="2" creationId="{F9A5D4F4-6918-4D86-AA8F-E0518648D184}"/>
          </ac:spMkLst>
        </pc:spChg>
        <pc:picChg chg="add mod">
          <ac:chgData name="Humant Sattabhayya" userId="b8e0196dad21aee9" providerId="Windows Live" clId="Web-{CB16C9E3-B054-4E06-8880-677AC5C2504C}" dt="2021-06-10T14:26:02.609" v="155" actId="14100"/>
          <ac:picMkLst>
            <pc:docMk/>
            <pc:sldMk cId="2858218765" sldId="284"/>
            <ac:picMk id="4" creationId="{20BFB839-55DA-48A3-8BE2-16E3575A1AE5}"/>
          </ac:picMkLst>
        </pc:picChg>
      </pc:sldChg>
      <pc:sldChg chg="new del">
        <pc:chgData name="Humant Sattabhayya" userId="b8e0196dad21aee9" providerId="Windows Live" clId="Web-{CB16C9E3-B054-4E06-8880-677AC5C2504C}" dt="2021-06-10T14:23:25.090" v="128"/>
        <pc:sldMkLst>
          <pc:docMk/>
          <pc:sldMk cId="1918865683" sldId="285"/>
        </pc:sldMkLst>
      </pc:sldChg>
      <pc:sldChg chg="new del">
        <pc:chgData name="Humant Sattabhayya" userId="b8e0196dad21aee9" providerId="Windows Live" clId="Web-{CB16C9E3-B054-4E06-8880-677AC5C2504C}" dt="2021-06-10T14:23:26.387" v="129"/>
        <pc:sldMkLst>
          <pc:docMk/>
          <pc:sldMk cId="2629835306" sldId="286"/>
        </pc:sldMkLst>
      </pc:sldChg>
    </pc:docChg>
  </pc:docChgLst>
  <pc:docChgLst>
    <pc:chgData name="Humant Sattabhayya" userId="b8e0196dad21aee9" providerId="Windows Live" clId="Web-{D315661B-4753-4C9B-93CD-1C0EDC704398}"/>
    <pc:docChg chg="addSld delSld modSld">
      <pc:chgData name="Humant Sattabhayya" userId="b8e0196dad21aee9" providerId="Windows Live" clId="Web-{D315661B-4753-4C9B-93CD-1C0EDC704398}" dt="2021-06-11T10:02:14.720" v="243" actId="20577"/>
      <pc:docMkLst>
        <pc:docMk/>
      </pc:docMkLst>
      <pc:sldChg chg="modSp">
        <pc:chgData name="Humant Sattabhayya" userId="b8e0196dad21aee9" providerId="Windows Live" clId="Web-{D315661B-4753-4C9B-93CD-1C0EDC704398}" dt="2021-06-11T09:59:00.693" v="225" actId="20577"/>
        <pc:sldMkLst>
          <pc:docMk/>
          <pc:sldMk cId="251685745" sldId="264"/>
        </pc:sldMkLst>
        <pc:spChg chg="mod">
          <ac:chgData name="Humant Sattabhayya" userId="b8e0196dad21aee9" providerId="Windows Live" clId="Web-{D315661B-4753-4C9B-93CD-1C0EDC704398}" dt="2021-06-11T09:59:00.693" v="225" actId="20577"/>
          <ac:spMkLst>
            <pc:docMk/>
            <pc:sldMk cId="251685745" sldId="264"/>
            <ac:spMk id="3" creationId="{805A2E5B-0449-4571-9499-A869D0455296}"/>
          </ac:spMkLst>
        </pc:spChg>
      </pc:sldChg>
      <pc:sldChg chg="modSp del">
        <pc:chgData name="Humant Sattabhayya" userId="b8e0196dad21aee9" providerId="Windows Live" clId="Web-{D315661B-4753-4C9B-93CD-1C0EDC704398}" dt="2021-06-11T09:47:57.373" v="75"/>
        <pc:sldMkLst>
          <pc:docMk/>
          <pc:sldMk cId="3954037858" sldId="272"/>
        </pc:sldMkLst>
        <pc:spChg chg="mod">
          <ac:chgData name="Humant Sattabhayya" userId="b8e0196dad21aee9" providerId="Windows Live" clId="Web-{D315661B-4753-4C9B-93CD-1C0EDC704398}" dt="2021-06-11T09:47:30.215" v="73" actId="20577"/>
          <ac:spMkLst>
            <pc:docMk/>
            <pc:sldMk cId="3954037858" sldId="272"/>
            <ac:spMk id="3" creationId="{DEF15341-6F1A-415D-9363-62D6996E22D9}"/>
          </ac:spMkLst>
        </pc:spChg>
      </pc:sldChg>
      <pc:sldChg chg="modSp">
        <pc:chgData name="Humant Sattabhayya" userId="b8e0196dad21aee9" providerId="Windows Live" clId="Web-{D315661B-4753-4C9B-93CD-1C0EDC704398}" dt="2021-06-11T09:57:49.954" v="220" actId="14100"/>
        <pc:sldMkLst>
          <pc:docMk/>
          <pc:sldMk cId="3787985511" sldId="285"/>
        </pc:sldMkLst>
        <pc:spChg chg="mod">
          <ac:chgData name="Humant Sattabhayya" userId="b8e0196dad21aee9" providerId="Windows Live" clId="Web-{D315661B-4753-4C9B-93CD-1C0EDC704398}" dt="2021-06-11T09:57:49.954" v="220" actId="14100"/>
          <ac:spMkLst>
            <pc:docMk/>
            <pc:sldMk cId="3787985511" sldId="285"/>
            <ac:spMk id="3" creationId="{224BDE4C-E433-4B0E-B4AA-31FF401301FE}"/>
          </ac:spMkLst>
        </pc:spChg>
      </pc:sldChg>
      <pc:sldChg chg="modSp new">
        <pc:chgData name="Humant Sattabhayya" userId="b8e0196dad21aee9" providerId="Windows Live" clId="Web-{D315661B-4753-4C9B-93CD-1C0EDC704398}" dt="2021-06-11T10:00:39.480" v="227" actId="20577"/>
        <pc:sldMkLst>
          <pc:docMk/>
          <pc:sldMk cId="3851312639" sldId="288"/>
        </pc:sldMkLst>
        <pc:spChg chg="mod">
          <ac:chgData name="Humant Sattabhayya" userId="b8e0196dad21aee9" providerId="Windows Live" clId="Web-{D315661B-4753-4C9B-93CD-1C0EDC704398}" dt="2021-06-11T09:56:21.340" v="212" actId="20577"/>
          <ac:spMkLst>
            <pc:docMk/>
            <pc:sldMk cId="3851312639" sldId="288"/>
            <ac:spMk id="2" creationId="{E2AC06FF-4BF7-4F84-B53B-4271C1C691C6}"/>
          </ac:spMkLst>
        </pc:spChg>
        <pc:spChg chg="mod">
          <ac:chgData name="Humant Sattabhayya" userId="b8e0196dad21aee9" providerId="Windows Live" clId="Web-{D315661B-4753-4C9B-93CD-1C0EDC704398}" dt="2021-06-11T10:00:39.480" v="227" actId="20577"/>
          <ac:spMkLst>
            <pc:docMk/>
            <pc:sldMk cId="3851312639" sldId="288"/>
            <ac:spMk id="3" creationId="{B1DF3CB8-C63D-459C-9463-322552E3AD62}"/>
          </ac:spMkLst>
        </pc:spChg>
      </pc:sldChg>
      <pc:sldChg chg="addSp modSp new">
        <pc:chgData name="Humant Sattabhayya" userId="b8e0196dad21aee9" providerId="Windows Live" clId="Web-{D315661B-4753-4C9B-93CD-1C0EDC704398}" dt="2021-06-11T09:56:11.323" v="211" actId="20577"/>
        <pc:sldMkLst>
          <pc:docMk/>
          <pc:sldMk cId="4068201260" sldId="289"/>
        </pc:sldMkLst>
        <pc:spChg chg="mod">
          <ac:chgData name="Humant Sattabhayya" userId="b8e0196dad21aee9" providerId="Windows Live" clId="Web-{D315661B-4753-4C9B-93CD-1C0EDC704398}" dt="2021-06-11T09:56:11.323" v="211" actId="20577"/>
          <ac:spMkLst>
            <pc:docMk/>
            <pc:sldMk cId="4068201260" sldId="289"/>
            <ac:spMk id="2" creationId="{BA286966-C71E-4C96-B750-147F69D6D69C}"/>
          </ac:spMkLst>
        </pc:spChg>
        <pc:picChg chg="add mod">
          <ac:chgData name="Humant Sattabhayya" userId="b8e0196dad21aee9" providerId="Windows Live" clId="Web-{D315661B-4753-4C9B-93CD-1C0EDC704398}" dt="2021-06-11T09:55:36.259" v="189" actId="14100"/>
          <ac:picMkLst>
            <pc:docMk/>
            <pc:sldMk cId="4068201260" sldId="289"/>
            <ac:picMk id="4" creationId="{033E58C5-4601-49DD-A82B-4A1D14B2F9A3}"/>
          </ac:picMkLst>
        </pc:picChg>
      </pc:sldChg>
      <pc:sldChg chg="modSp new">
        <pc:chgData name="Humant Sattabhayya" userId="b8e0196dad21aee9" providerId="Windows Live" clId="Web-{D315661B-4753-4C9B-93CD-1C0EDC704398}" dt="2021-06-11T10:02:14.720" v="243" actId="20577"/>
        <pc:sldMkLst>
          <pc:docMk/>
          <pc:sldMk cId="1449787133" sldId="290"/>
        </pc:sldMkLst>
        <pc:spChg chg="mod">
          <ac:chgData name="Humant Sattabhayya" userId="b8e0196dad21aee9" providerId="Windows Live" clId="Web-{D315661B-4753-4C9B-93CD-1C0EDC704398}" dt="2021-06-11T10:02:14.720" v="243" actId="20577"/>
          <ac:spMkLst>
            <pc:docMk/>
            <pc:sldMk cId="1449787133" sldId="290"/>
            <ac:spMk id="2" creationId="{FAF37414-2C5D-46E0-AC6A-48B7D48B5B2D}"/>
          </ac:spMkLst>
        </pc:spChg>
        <pc:spChg chg="mod">
          <ac:chgData name="Humant Sattabhayya" userId="b8e0196dad21aee9" providerId="Windows Live" clId="Web-{D315661B-4753-4C9B-93CD-1C0EDC704398}" dt="2021-06-11T10:01:37.030" v="240" actId="20577"/>
          <ac:spMkLst>
            <pc:docMk/>
            <pc:sldMk cId="1449787133" sldId="290"/>
            <ac:spMk id="3" creationId="{A2572FFC-11F8-4A49-B4EE-D58EC140C4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algn="l"/>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r>
              <a:rPr lang="en-GB" sz="3600" b="1" dirty="0">
                <a:solidFill>
                  <a:schemeClr val="lt1"/>
                </a:solidFill>
                <a:latin typeface="Montserrat"/>
                <a:ea typeface="Montserrat"/>
                <a:cs typeface="Montserrat"/>
              </a:rPr>
              <a:t>Play store app review analysis</a:t>
            </a: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4A3C-ECA3-42E3-B75C-6B002A12C49A}"/>
              </a:ext>
            </a:extLst>
          </p:cNvPr>
          <p:cNvSpPr>
            <a:spLocks noGrp="1"/>
          </p:cNvSpPr>
          <p:nvPr>
            <p:ph type="title"/>
          </p:nvPr>
        </p:nvSpPr>
        <p:spPr/>
        <p:txBody>
          <a:bodyPr/>
          <a:lstStyle/>
          <a:p>
            <a:pPr algn="ctr"/>
            <a:r>
              <a:rPr lang="en-GB" sz="2400" b="1" dirty="0"/>
              <a:t>Category with number of installs</a:t>
            </a:r>
            <a:endParaRPr lang="en-GB" dirty="0"/>
          </a:p>
        </p:txBody>
      </p:sp>
      <p:sp>
        <p:nvSpPr>
          <p:cNvPr id="3" name="Text Placeholder 2">
            <a:extLst>
              <a:ext uri="{FF2B5EF4-FFF2-40B4-BE49-F238E27FC236}">
                <a16:creationId xmlns:a16="http://schemas.microsoft.com/office/drawing/2014/main" id="{E9671D31-7F2A-4F9C-9D9A-EE97B0FAC91B}"/>
              </a:ext>
            </a:extLst>
          </p:cNvPr>
          <p:cNvSpPr>
            <a:spLocks noGrp="1"/>
          </p:cNvSpPr>
          <p:nvPr>
            <p:ph type="body" idx="1"/>
          </p:nvPr>
        </p:nvSpPr>
        <p:spPr/>
        <p:txBody>
          <a:bodyPr/>
          <a:lstStyle/>
          <a:p>
            <a:endParaRPr lang="en-GB"/>
          </a:p>
        </p:txBody>
      </p:sp>
      <p:pic>
        <p:nvPicPr>
          <p:cNvPr id="5" name="Picture 5" descr="Chart, histogram&#10;&#10;Description automatically generated">
            <a:extLst>
              <a:ext uri="{FF2B5EF4-FFF2-40B4-BE49-F238E27FC236}">
                <a16:creationId xmlns:a16="http://schemas.microsoft.com/office/drawing/2014/main" id="{FAEF506B-8387-4B45-BD17-966A4CF278A7}"/>
              </a:ext>
            </a:extLst>
          </p:cNvPr>
          <p:cNvPicPr>
            <a:picLocks noChangeAspect="1"/>
          </p:cNvPicPr>
          <p:nvPr/>
        </p:nvPicPr>
        <p:blipFill>
          <a:blip r:embed="rId2"/>
          <a:stretch>
            <a:fillRect/>
          </a:stretch>
        </p:blipFill>
        <p:spPr>
          <a:xfrm>
            <a:off x="310551" y="1152324"/>
            <a:ext cx="8522898" cy="3421135"/>
          </a:xfrm>
          <a:prstGeom prst="rect">
            <a:avLst/>
          </a:prstGeom>
        </p:spPr>
      </p:pic>
    </p:spTree>
    <p:extLst>
      <p:ext uri="{BB962C8B-B14F-4D97-AF65-F5344CB8AC3E}">
        <p14:creationId xmlns:p14="http://schemas.microsoft.com/office/powerpoint/2010/main" val="193827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6B87-A8C7-43C8-A820-BD02BB3E17B3}"/>
              </a:ext>
            </a:extLst>
          </p:cNvPr>
          <p:cNvSpPr>
            <a:spLocks noGrp="1"/>
          </p:cNvSpPr>
          <p:nvPr>
            <p:ph type="title"/>
          </p:nvPr>
        </p:nvSpPr>
        <p:spPr/>
        <p:txBody>
          <a:bodyPr/>
          <a:lstStyle/>
          <a:p>
            <a:pPr algn="ctr"/>
            <a:r>
              <a:rPr lang="en-GB" sz="2400" b="1" dirty="0"/>
              <a:t>Content rating and their counts</a:t>
            </a:r>
            <a:endParaRPr lang="en-GB" dirty="0"/>
          </a:p>
        </p:txBody>
      </p:sp>
      <p:sp>
        <p:nvSpPr>
          <p:cNvPr id="3" name="Text Placeholder 2">
            <a:extLst>
              <a:ext uri="{FF2B5EF4-FFF2-40B4-BE49-F238E27FC236}">
                <a16:creationId xmlns:a16="http://schemas.microsoft.com/office/drawing/2014/main" id="{42FC6083-A081-49F7-A515-1BA1E7CEB897}"/>
              </a:ext>
            </a:extLst>
          </p:cNvPr>
          <p:cNvSpPr>
            <a:spLocks noGrp="1"/>
          </p:cNvSpPr>
          <p:nvPr>
            <p:ph type="body" idx="1"/>
          </p:nvPr>
        </p:nvSpPr>
        <p:spPr/>
        <p:txBody>
          <a:bodyPr/>
          <a:lstStyle/>
          <a:p>
            <a:endParaRPr lang="en-GB"/>
          </a:p>
        </p:txBody>
      </p:sp>
      <p:pic>
        <p:nvPicPr>
          <p:cNvPr id="4" name="Picture 4" descr="Chart, bar chart&#10;&#10;Description automatically generated">
            <a:extLst>
              <a:ext uri="{FF2B5EF4-FFF2-40B4-BE49-F238E27FC236}">
                <a16:creationId xmlns:a16="http://schemas.microsoft.com/office/drawing/2014/main" id="{55477BCE-14DC-4E86-A5D4-A86444432E39}"/>
              </a:ext>
            </a:extLst>
          </p:cNvPr>
          <p:cNvPicPr>
            <a:picLocks noChangeAspect="1"/>
          </p:cNvPicPr>
          <p:nvPr/>
        </p:nvPicPr>
        <p:blipFill>
          <a:blip r:embed="rId2"/>
          <a:stretch>
            <a:fillRect/>
          </a:stretch>
        </p:blipFill>
        <p:spPr>
          <a:xfrm>
            <a:off x="310551" y="1150611"/>
            <a:ext cx="8522898" cy="3424560"/>
          </a:xfrm>
          <a:prstGeom prst="rect">
            <a:avLst/>
          </a:prstGeom>
        </p:spPr>
      </p:pic>
    </p:spTree>
    <p:extLst>
      <p:ext uri="{BB962C8B-B14F-4D97-AF65-F5344CB8AC3E}">
        <p14:creationId xmlns:p14="http://schemas.microsoft.com/office/powerpoint/2010/main" val="3323137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C316-76E2-4016-A8E6-A0EF1D53547C}"/>
              </a:ext>
            </a:extLst>
          </p:cNvPr>
          <p:cNvSpPr>
            <a:spLocks noGrp="1"/>
          </p:cNvSpPr>
          <p:nvPr>
            <p:ph type="title"/>
          </p:nvPr>
        </p:nvSpPr>
        <p:spPr>
          <a:xfrm>
            <a:off x="311700" y="186233"/>
            <a:ext cx="8520600" cy="572700"/>
          </a:xfrm>
        </p:spPr>
        <p:txBody>
          <a:bodyPr/>
          <a:lstStyle/>
          <a:p>
            <a:pPr algn="ctr"/>
            <a:r>
              <a:rPr lang="en-GB" sz="2400" b="1" dirty="0"/>
              <a:t>App with approx. installs</a:t>
            </a:r>
            <a:endParaRPr lang="en-GB" dirty="0"/>
          </a:p>
        </p:txBody>
      </p:sp>
      <p:sp>
        <p:nvSpPr>
          <p:cNvPr id="3" name="Text Placeholder 2">
            <a:extLst>
              <a:ext uri="{FF2B5EF4-FFF2-40B4-BE49-F238E27FC236}">
                <a16:creationId xmlns:a16="http://schemas.microsoft.com/office/drawing/2014/main" id="{922848F3-B711-4F4D-965A-9A3EF9DDF44F}"/>
              </a:ext>
            </a:extLst>
          </p:cNvPr>
          <p:cNvSpPr>
            <a:spLocks noGrp="1"/>
          </p:cNvSpPr>
          <p:nvPr>
            <p:ph type="body" idx="1"/>
          </p:nvPr>
        </p:nvSpPr>
        <p:spPr/>
        <p:txBody>
          <a:bodyPr/>
          <a:lstStyle/>
          <a:p>
            <a:endParaRPr lang="en-GB"/>
          </a:p>
        </p:txBody>
      </p:sp>
      <p:pic>
        <p:nvPicPr>
          <p:cNvPr id="5" name="Picture 5" descr="Chart, bar chart&#10;&#10;Description automatically generated">
            <a:extLst>
              <a:ext uri="{FF2B5EF4-FFF2-40B4-BE49-F238E27FC236}">
                <a16:creationId xmlns:a16="http://schemas.microsoft.com/office/drawing/2014/main" id="{BAE378FB-6A46-4502-A94A-6C66135BC651}"/>
              </a:ext>
            </a:extLst>
          </p:cNvPr>
          <p:cNvPicPr>
            <a:picLocks noChangeAspect="1"/>
          </p:cNvPicPr>
          <p:nvPr/>
        </p:nvPicPr>
        <p:blipFill>
          <a:blip r:embed="rId2"/>
          <a:stretch>
            <a:fillRect/>
          </a:stretch>
        </p:blipFill>
        <p:spPr>
          <a:xfrm>
            <a:off x="310551" y="1151709"/>
            <a:ext cx="8522898" cy="3422366"/>
          </a:xfrm>
          <a:prstGeom prst="rect">
            <a:avLst/>
          </a:prstGeom>
        </p:spPr>
      </p:pic>
    </p:spTree>
    <p:extLst>
      <p:ext uri="{BB962C8B-B14F-4D97-AF65-F5344CB8AC3E}">
        <p14:creationId xmlns:p14="http://schemas.microsoft.com/office/powerpoint/2010/main" val="2993862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4662-04FC-48C7-B0E4-C43FE4BFF34F}"/>
              </a:ext>
            </a:extLst>
          </p:cNvPr>
          <p:cNvSpPr>
            <a:spLocks noGrp="1"/>
          </p:cNvSpPr>
          <p:nvPr>
            <p:ph type="title"/>
          </p:nvPr>
        </p:nvSpPr>
        <p:spPr/>
        <p:txBody>
          <a:bodyPr/>
          <a:lstStyle/>
          <a:p>
            <a:pPr algn="ctr"/>
            <a:r>
              <a:rPr lang="en-GB" sz="2400" b="1" dirty="0"/>
              <a:t>Number of app counts with type</a:t>
            </a:r>
            <a:endParaRPr lang="en-GB" dirty="0"/>
          </a:p>
        </p:txBody>
      </p:sp>
      <p:sp>
        <p:nvSpPr>
          <p:cNvPr id="3" name="Text Placeholder 2">
            <a:extLst>
              <a:ext uri="{FF2B5EF4-FFF2-40B4-BE49-F238E27FC236}">
                <a16:creationId xmlns:a16="http://schemas.microsoft.com/office/drawing/2014/main" id="{1BACE869-DEA1-482D-9B47-39EABF32B535}"/>
              </a:ext>
            </a:extLst>
          </p:cNvPr>
          <p:cNvSpPr>
            <a:spLocks noGrp="1"/>
          </p:cNvSpPr>
          <p:nvPr>
            <p:ph type="body" idx="1"/>
          </p:nvPr>
        </p:nvSpPr>
        <p:spPr/>
        <p:txBody>
          <a:bodyPr/>
          <a:lstStyle/>
          <a:p>
            <a:endParaRPr lang="en-GB"/>
          </a:p>
        </p:txBody>
      </p:sp>
      <p:pic>
        <p:nvPicPr>
          <p:cNvPr id="5" name="Picture 5" descr="Chart, bar chart&#10;&#10;Description automatically generated">
            <a:extLst>
              <a:ext uri="{FF2B5EF4-FFF2-40B4-BE49-F238E27FC236}">
                <a16:creationId xmlns:a16="http://schemas.microsoft.com/office/drawing/2014/main" id="{94B32429-0B9A-4404-8A80-0A6D5102FAB5}"/>
              </a:ext>
            </a:extLst>
          </p:cNvPr>
          <p:cNvPicPr>
            <a:picLocks noChangeAspect="1"/>
          </p:cNvPicPr>
          <p:nvPr/>
        </p:nvPicPr>
        <p:blipFill>
          <a:blip r:embed="rId2"/>
          <a:stretch>
            <a:fillRect/>
          </a:stretch>
        </p:blipFill>
        <p:spPr>
          <a:xfrm>
            <a:off x="310551" y="1290474"/>
            <a:ext cx="8522898" cy="3856515"/>
          </a:xfrm>
          <a:prstGeom prst="rect">
            <a:avLst/>
          </a:prstGeom>
        </p:spPr>
      </p:pic>
    </p:spTree>
    <p:extLst>
      <p:ext uri="{BB962C8B-B14F-4D97-AF65-F5344CB8AC3E}">
        <p14:creationId xmlns:p14="http://schemas.microsoft.com/office/powerpoint/2010/main" val="419393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AA7A-F6E9-435B-B18E-F8A29C021CBE}"/>
              </a:ext>
            </a:extLst>
          </p:cNvPr>
          <p:cNvSpPr>
            <a:spLocks noGrp="1"/>
          </p:cNvSpPr>
          <p:nvPr>
            <p:ph type="title"/>
          </p:nvPr>
        </p:nvSpPr>
        <p:spPr/>
        <p:txBody>
          <a:bodyPr/>
          <a:lstStyle/>
          <a:p>
            <a:pPr algn="ctr"/>
            <a:r>
              <a:rPr lang="en-GB" sz="2400" b="1" dirty="0"/>
              <a:t>Number of installs with types</a:t>
            </a:r>
          </a:p>
        </p:txBody>
      </p:sp>
      <p:sp>
        <p:nvSpPr>
          <p:cNvPr id="3" name="Text Placeholder 2">
            <a:extLst>
              <a:ext uri="{FF2B5EF4-FFF2-40B4-BE49-F238E27FC236}">
                <a16:creationId xmlns:a16="http://schemas.microsoft.com/office/drawing/2014/main" id="{5C3F5E22-E8DF-4357-AA95-2BF6C1F4CC56}"/>
              </a:ext>
            </a:extLst>
          </p:cNvPr>
          <p:cNvSpPr>
            <a:spLocks noGrp="1"/>
          </p:cNvSpPr>
          <p:nvPr>
            <p:ph type="body" idx="1"/>
          </p:nvPr>
        </p:nvSpPr>
        <p:spPr/>
        <p:txBody>
          <a:bodyPr/>
          <a:lstStyle/>
          <a:p>
            <a:endParaRPr lang="en-GB"/>
          </a:p>
        </p:txBody>
      </p:sp>
      <p:pic>
        <p:nvPicPr>
          <p:cNvPr id="5" name="Picture 5">
            <a:extLst>
              <a:ext uri="{FF2B5EF4-FFF2-40B4-BE49-F238E27FC236}">
                <a16:creationId xmlns:a16="http://schemas.microsoft.com/office/drawing/2014/main" id="{EA3B8D41-C304-49BB-9C6D-76D0BA6F9AEE}"/>
              </a:ext>
            </a:extLst>
          </p:cNvPr>
          <p:cNvPicPr>
            <a:picLocks noChangeAspect="1"/>
          </p:cNvPicPr>
          <p:nvPr/>
        </p:nvPicPr>
        <p:blipFill>
          <a:blip r:embed="rId2"/>
          <a:stretch>
            <a:fillRect/>
          </a:stretch>
        </p:blipFill>
        <p:spPr>
          <a:xfrm>
            <a:off x="310551" y="1153289"/>
            <a:ext cx="8522898" cy="3419205"/>
          </a:xfrm>
          <a:prstGeom prst="rect">
            <a:avLst/>
          </a:prstGeom>
        </p:spPr>
      </p:pic>
    </p:spTree>
    <p:extLst>
      <p:ext uri="{BB962C8B-B14F-4D97-AF65-F5344CB8AC3E}">
        <p14:creationId xmlns:p14="http://schemas.microsoft.com/office/powerpoint/2010/main" val="320821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F950-7ACF-4197-8DF0-19575B50AD92}"/>
              </a:ext>
            </a:extLst>
          </p:cNvPr>
          <p:cNvSpPr>
            <a:spLocks noGrp="1"/>
          </p:cNvSpPr>
          <p:nvPr>
            <p:ph type="title"/>
          </p:nvPr>
        </p:nvSpPr>
        <p:spPr/>
        <p:txBody>
          <a:bodyPr/>
          <a:lstStyle/>
          <a:p>
            <a:pPr algn="ctr"/>
            <a:r>
              <a:rPr lang="en-GB" sz="2400" b="1" dirty="0"/>
              <a:t>Number of app counts with size of type paid</a:t>
            </a:r>
            <a:endParaRPr lang="en-GB" dirty="0"/>
          </a:p>
        </p:txBody>
      </p:sp>
      <p:sp>
        <p:nvSpPr>
          <p:cNvPr id="3" name="Text Placeholder 2">
            <a:extLst>
              <a:ext uri="{FF2B5EF4-FFF2-40B4-BE49-F238E27FC236}">
                <a16:creationId xmlns:a16="http://schemas.microsoft.com/office/drawing/2014/main" id="{AC619D7F-B627-4ACB-824D-2B5935304D93}"/>
              </a:ext>
            </a:extLst>
          </p:cNvPr>
          <p:cNvSpPr>
            <a:spLocks noGrp="1"/>
          </p:cNvSpPr>
          <p:nvPr>
            <p:ph type="body" idx="1"/>
          </p:nvPr>
        </p:nvSpPr>
        <p:spPr/>
        <p:txBody>
          <a:bodyPr/>
          <a:lstStyle/>
          <a:p>
            <a:endParaRPr lang="en-GB"/>
          </a:p>
        </p:txBody>
      </p:sp>
      <p:pic>
        <p:nvPicPr>
          <p:cNvPr id="4" name="Picture 4" descr="Chart, line chart&#10;&#10;Description automatically generated">
            <a:extLst>
              <a:ext uri="{FF2B5EF4-FFF2-40B4-BE49-F238E27FC236}">
                <a16:creationId xmlns:a16="http://schemas.microsoft.com/office/drawing/2014/main" id="{87516FC0-B7AC-4614-AC56-309C3BE2A37E}"/>
              </a:ext>
            </a:extLst>
          </p:cNvPr>
          <p:cNvPicPr>
            <a:picLocks noChangeAspect="1"/>
          </p:cNvPicPr>
          <p:nvPr/>
        </p:nvPicPr>
        <p:blipFill>
          <a:blip r:embed="rId2"/>
          <a:stretch>
            <a:fillRect/>
          </a:stretch>
        </p:blipFill>
        <p:spPr>
          <a:xfrm>
            <a:off x="310552" y="1148598"/>
            <a:ext cx="8522897" cy="3428586"/>
          </a:xfrm>
          <a:prstGeom prst="rect">
            <a:avLst/>
          </a:prstGeom>
        </p:spPr>
      </p:pic>
    </p:spTree>
    <p:extLst>
      <p:ext uri="{BB962C8B-B14F-4D97-AF65-F5344CB8AC3E}">
        <p14:creationId xmlns:p14="http://schemas.microsoft.com/office/powerpoint/2010/main" val="48683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1FCB-96B2-410B-B13C-84A4B5EF65A6}"/>
              </a:ext>
            </a:extLst>
          </p:cNvPr>
          <p:cNvSpPr>
            <a:spLocks noGrp="1"/>
          </p:cNvSpPr>
          <p:nvPr>
            <p:ph type="title"/>
          </p:nvPr>
        </p:nvSpPr>
        <p:spPr/>
        <p:txBody>
          <a:bodyPr/>
          <a:lstStyle/>
          <a:p>
            <a:pPr algn="ctr"/>
            <a:r>
              <a:rPr lang="en-GB" sz="2400" b="1" dirty="0"/>
              <a:t>Number of app counts with size of type free</a:t>
            </a:r>
            <a:endParaRPr lang="en-GB" dirty="0"/>
          </a:p>
        </p:txBody>
      </p:sp>
      <p:sp>
        <p:nvSpPr>
          <p:cNvPr id="3" name="Text Placeholder 2">
            <a:extLst>
              <a:ext uri="{FF2B5EF4-FFF2-40B4-BE49-F238E27FC236}">
                <a16:creationId xmlns:a16="http://schemas.microsoft.com/office/drawing/2014/main" id="{C3A58C16-157B-40DC-AFCC-E07A79DAE1AA}"/>
              </a:ext>
            </a:extLst>
          </p:cNvPr>
          <p:cNvSpPr>
            <a:spLocks noGrp="1"/>
          </p:cNvSpPr>
          <p:nvPr>
            <p:ph type="body" idx="1"/>
          </p:nvPr>
        </p:nvSpPr>
        <p:spPr/>
        <p:txBody>
          <a:bodyPr/>
          <a:lstStyle/>
          <a:p>
            <a:endParaRPr lang="en-GB"/>
          </a:p>
        </p:txBody>
      </p:sp>
      <p:pic>
        <p:nvPicPr>
          <p:cNvPr id="4" name="Picture 4" descr="Chart, line chart&#10;&#10;Description automatically generated">
            <a:extLst>
              <a:ext uri="{FF2B5EF4-FFF2-40B4-BE49-F238E27FC236}">
                <a16:creationId xmlns:a16="http://schemas.microsoft.com/office/drawing/2014/main" id="{05A89896-0AF4-417B-B174-F04A9F185382}"/>
              </a:ext>
            </a:extLst>
          </p:cNvPr>
          <p:cNvPicPr>
            <a:picLocks noChangeAspect="1"/>
          </p:cNvPicPr>
          <p:nvPr/>
        </p:nvPicPr>
        <p:blipFill>
          <a:blip r:embed="rId2"/>
          <a:stretch>
            <a:fillRect/>
          </a:stretch>
        </p:blipFill>
        <p:spPr>
          <a:xfrm>
            <a:off x="310551" y="1155265"/>
            <a:ext cx="8522898" cy="3415253"/>
          </a:xfrm>
          <a:prstGeom prst="rect">
            <a:avLst/>
          </a:prstGeom>
        </p:spPr>
      </p:pic>
    </p:spTree>
    <p:extLst>
      <p:ext uri="{BB962C8B-B14F-4D97-AF65-F5344CB8AC3E}">
        <p14:creationId xmlns:p14="http://schemas.microsoft.com/office/powerpoint/2010/main" val="3239148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1110-DED5-4042-AA50-899921C61924}"/>
              </a:ext>
            </a:extLst>
          </p:cNvPr>
          <p:cNvSpPr>
            <a:spLocks noGrp="1"/>
          </p:cNvSpPr>
          <p:nvPr>
            <p:ph type="title"/>
          </p:nvPr>
        </p:nvSpPr>
        <p:spPr/>
        <p:txBody>
          <a:bodyPr/>
          <a:lstStyle/>
          <a:p>
            <a:pPr algn="ctr"/>
            <a:r>
              <a:rPr lang="en-GB" sz="2400" b="1" dirty="0"/>
              <a:t>Top 10 paid apps</a:t>
            </a:r>
          </a:p>
        </p:txBody>
      </p:sp>
      <p:sp>
        <p:nvSpPr>
          <p:cNvPr id="3" name="Text Placeholder 2">
            <a:extLst>
              <a:ext uri="{FF2B5EF4-FFF2-40B4-BE49-F238E27FC236}">
                <a16:creationId xmlns:a16="http://schemas.microsoft.com/office/drawing/2014/main" id="{66FE28AB-3105-436F-8167-BE95BE2B5F03}"/>
              </a:ext>
            </a:extLst>
          </p:cNvPr>
          <p:cNvSpPr>
            <a:spLocks noGrp="1"/>
          </p:cNvSpPr>
          <p:nvPr>
            <p:ph type="body" idx="1"/>
          </p:nvPr>
        </p:nvSpPr>
        <p:spPr/>
        <p:txBody>
          <a:bodyPr/>
          <a:lstStyle/>
          <a:p>
            <a:endParaRPr lang="en-GB"/>
          </a:p>
        </p:txBody>
      </p:sp>
      <p:pic>
        <p:nvPicPr>
          <p:cNvPr id="5" name="Picture 5" descr="A picture containing logo&#10;&#10;Description automatically generated">
            <a:extLst>
              <a:ext uri="{FF2B5EF4-FFF2-40B4-BE49-F238E27FC236}">
                <a16:creationId xmlns:a16="http://schemas.microsoft.com/office/drawing/2014/main" id="{9DCC857A-51CB-45BA-8BDC-30F1574F3929}"/>
              </a:ext>
            </a:extLst>
          </p:cNvPr>
          <p:cNvPicPr>
            <a:picLocks noChangeAspect="1"/>
          </p:cNvPicPr>
          <p:nvPr/>
        </p:nvPicPr>
        <p:blipFill>
          <a:blip r:embed="rId2"/>
          <a:stretch>
            <a:fillRect/>
          </a:stretch>
        </p:blipFill>
        <p:spPr>
          <a:xfrm>
            <a:off x="310551" y="1290413"/>
            <a:ext cx="8522898" cy="3285137"/>
          </a:xfrm>
          <a:prstGeom prst="rect">
            <a:avLst/>
          </a:prstGeom>
        </p:spPr>
      </p:pic>
    </p:spTree>
    <p:extLst>
      <p:ext uri="{BB962C8B-B14F-4D97-AF65-F5344CB8AC3E}">
        <p14:creationId xmlns:p14="http://schemas.microsoft.com/office/powerpoint/2010/main" val="3722533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1A9E-25FE-4EE3-9171-DD547CA2E9C4}"/>
              </a:ext>
            </a:extLst>
          </p:cNvPr>
          <p:cNvSpPr>
            <a:spLocks noGrp="1"/>
          </p:cNvSpPr>
          <p:nvPr>
            <p:ph type="title"/>
          </p:nvPr>
        </p:nvSpPr>
        <p:spPr/>
        <p:txBody>
          <a:bodyPr/>
          <a:lstStyle/>
          <a:p>
            <a:pPr algn="ctr"/>
            <a:r>
              <a:rPr lang="en-GB" sz="2400" b="1" dirty="0"/>
              <a:t>Top 10 free apps</a:t>
            </a:r>
            <a:endParaRPr lang="en-GB" dirty="0"/>
          </a:p>
        </p:txBody>
      </p:sp>
      <p:sp>
        <p:nvSpPr>
          <p:cNvPr id="3" name="Text Placeholder 2">
            <a:extLst>
              <a:ext uri="{FF2B5EF4-FFF2-40B4-BE49-F238E27FC236}">
                <a16:creationId xmlns:a16="http://schemas.microsoft.com/office/drawing/2014/main" id="{35BBF707-19EF-46A1-ADE2-556274E893A6}"/>
              </a:ext>
            </a:extLst>
          </p:cNvPr>
          <p:cNvSpPr>
            <a:spLocks noGrp="1"/>
          </p:cNvSpPr>
          <p:nvPr>
            <p:ph type="body" idx="1"/>
          </p:nvPr>
        </p:nvSpPr>
        <p:spPr/>
        <p:txBody>
          <a:bodyPr/>
          <a:lstStyle/>
          <a:p>
            <a:endParaRPr lang="en-GB"/>
          </a:p>
        </p:txBody>
      </p:sp>
      <p:pic>
        <p:nvPicPr>
          <p:cNvPr id="4" name="Picture 4" descr="Background pattern&#10;&#10;Description automatically generated">
            <a:extLst>
              <a:ext uri="{FF2B5EF4-FFF2-40B4-BE49-F238E27FC236}">
                <a16:creationId xmlns:a16="http://schemas.microsoft.com/office/drawing/2014/main" id="{65F8F486-69A7-4EA0-9174-1FEBCB506A95}"/>
              </a:ext>
            </a:extLst>
          </p:cNvPr>
          <p:cNvPicPr>
            <a:picLocks noChangeAspect="1"/>
          </p:cNvPicPr>
          <p:nvPr/>
        </p:nvPicPr>
        <p:blipFill>
          <a:blip r:embed="rId2"/>
          <a:stretch>
            <a:fillRect/>
          </a:stretch>
        </p:blipFill>
        <p:spPr>
          <a:xfrm>
            <a:off x="310551" y="1151709"/>
            <a:ext cx="8522898" cy="3422366"/>
          </a:xfrm>
          <a:prstGeom prst="rect">
            <a:avLst/>
          </a:prstGeom>
        </p:spPr>
      </p:pic>
    </p:spTree>
    <p:extLst>
      <p:ext uri="{BB962C8B-B14F-4D97-AF65-F5344CB8AC3E}">
        <p14:creationId xmlns:p14="http://schemas.microsoft.com/office/powerpoint/2010/main" val="2661329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9E81-BB8F-42E9-B02E-3E35E334A9A6}"/>
              </a:ext>
            </a:extLst>
          </p:cNvPr>
          <p:cNvSpPr>
            <a:spLocks noGrp="1"/>
          </p:cNvSpPr>
          <p:nvPr>
            <p:ph type="title"/>
          </p:nvPr>
        </p:nvSpPr>
        <p:spPr/>
        <p:txBody>
          <a:bodyPr/>
          <a:lstStyle/>
          <a:p>
            <a:pPr algn="ctr"/>
            <a:r>
              <a:rPr lang="en-GB" sz="2400" b="1" dirty="0"/>
              <a:t>Top 10 most installed apps</a:t>
            </a:r>
            <a:endParaRPr lang="en-GB" dirty="0"/>
          </a:p>
        </p:txBody>
      </p:sp>
      <p:sp>
        <p:nvSpPr>
          <p:cNvPr id="3" name="Text Placeholder 2">
            <a:extLst>
              <a:ext uri="{FF2B5EF4-FFF2-40B4-BE49-F238E27FC236}">
                <a16:creationId xmlns:a16="http://schemas.microsoft.com/office/drawing/2014/main" id="{A5248B80-6166-41D5-ADA8-B3B075B8B89F}"/>
              </a:ext>
            </a:extLst>
          </p:cNvPr>
          <p:cNvSpPr>
            <a:spLocks noGrp="1"/>
          </p:cNvSpPr>
          <p:nvPr>
            <p:ph type="body" idx="1"/>
          </p:nvPr>
        </p:nvSpPr>
        <p:spPr/>
        <p:txBody>
          <a:bodyPr/>
          <a:lstStyle/>
          <a:p>
            <a:endParaRPr lang="en-GB"/>
          </a:p>
        </p:txBody>
      </p:sp>
      <p:pic>
        <p:nvPicPr>
          <p:cNvPr id="4" name="Picture 4" descr="A picture containing bar chart&#10;&#10;Description automatically generated">
            <a:extLst>
              <a:ext uri="{FF2B5EF4-FFF2-40B4-BE49-F238E27FC236}">
                <a16:creationId xmlns:a16="http://schemas.microsoft.com/office/drawing/2014/main" id="{3E28CBCC-34CA-48A4-A190-3166D55A94AD}"/>
              </a:ext>
            </a:extLst>
          </p:cNvPr>
          <p:cNvPicPr>
            <a:picLocks noChangeAspect="1"/>
          </p:cNvPicPr>
          <p:nvPr/>
        </p:nvPicPr>
        <p:blipFill>
          <a:blip r:embed="rId2"/>
          <a:stretch>
            <a:fillRect/>
          </a:stretch>
        </p:blipFill>
        <p:spPr>
          <a:xfrm>
            <a:off x="310551" y="1013487"/>
            <a:ext cx="8522898" cy="3558628"/>
          </a:xfrm>
          <a:prstGeom prst="rect">
            <a:avLst/>
          </a:prstGeom>
        </p:spPr>
      </p:pic>
    </p:spTree>
    <p:extLst>
      <p:ext uri="{BB962C8B-B14F-4D97-AF65-F5344CB8AC3E}">
        <p14:creationId xmlns:p14="http://schemas.microsoft.com/office/powerpoint/2010/main" val="311312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549E-74E3-42DF-9D19-AEDDA76578EF}"/>
              </a:ext>
            </a:extLst>
          </p:cNvPr>
          <p:cNvSpPr>
            <a:spLocks noGrp="1"/>
          </p:cNvSpPr>
          <p:nvPr>
            <p:ph type="title"/>
          </p:nvPr>
        </p:nvSpPr>
        <p:spPr/>
        <p:txBody>
          <a:bodyPr/>
          <a:lstStyle/>
          <a:p>
            <a:pPr algn="ctr"/>
            <a:r>
              <a:rPr lang="en-GB" b="1" dirty="0"/>
              <a:t>Content</a:t>
            </a:r>
            <a:r>
              <a:rPr lang="en-GB" sz="2400" dirty="0"/>
              <a:t> </a:t>
            </a:r>
            <a:endParaRPr lang="en-GB" dirty="0"/>
          </a:p>
        </p:txBody>
      </p:sp>
      <p:sp>
        <p:nvSpPr>
          <p:cNvPr id="3" name="Text Placeholder 2">
            <a:extLst>
              <a:ext uri="{FF2B5EF4-FFF2-40B4-BE49-F238E27FC236}">
                <a16:creationId xmlns:a16="http://schemas.microsoft.com/office/drawing/2014/main" id="{5F461615-6612-4773-80E9-47B24CBAEDA0}"/>
              </a:ext>
            </a:extLst>
          </p:cNvPr>
          <p:cNvSpPr>
            <a:spLocks noGrp="1"/>
          </p:cNvSpPr>
          <p:nvPr>
            <p:ph type="body" idx="1"/>
          </p:nvPr>
        </p:nvSpPr>
        <p:spPr/>
        <p:txBody>
          <a:bodyPr/>
          <a:lstStyle/>
          <a:p>
            <a:pPr algn="ctr"/>
            <a:r>
              <a:rPr lang="en-GB" dirty="0"/>
              <a:t>a</a:t>
            </a:r>
            <a:endParaRPr lang="en-US" dirty="0"/>
          </a:p>
        </p:txBody>
      </p:sp>
      <p:sp>
        <p:nvSpPr>
          <p:cNvPr id="4" name="TextBox 3">
            <a:extLst>
              <a:ext uri="{FF2B5EF4-FFF2-40B4-BE49-F238E27FC236}">
                <a16:creationId xmlns:a16="http://schemas.microsoft.com/office/drawing/2014/main" id="{36C53B9D-5223-414E-9916-138AD1C990F9}"/>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5" name="TextBox 4">
            <a:extLst>
              <a:ext uri="{FF2B5EF4-FFF2-40B4-BE49-F238E27FC236}">
                <a16:creationId xmlns:a16="http://schemas.microsoft.com/office/drawing/2014/main" id="{0183751D-8C26-4C90-9BA9-E0338DF421F1}"/>
              </a:ext>
            </a:extLst>
          </p:cNvPr>
          <p:cNvSpPr txBox="1"/>
          <p:nvPr/>
        </p:nvSpPr>
        <p:spPr>
          <a:xfrm>
            <a:off x="310551" y="1286414"/>
            <a:ext cx="348722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800" b="1" dirty="0">
                <a:solidFill>
                  <a:schemeClr val="tx1"/>
                </a:solidFill>
              </a:rPr>
              <a:t>Analysis based on :</a:t>
            </a:r>
          </a:p>
          <a:p>
            <a:pPr marL="285750" indent="-285750">
              <a:buChar char="•"/>
            </a:pPr>
            <a:r>
              <a:rPr lang="en-GB" sz="1800" b="1" dirty="0">
                <a:solidFill>
                  <a:schemeClr val="bg1"/>
                </a:solidFill>
              </a:rPr>
              <a:t>Category </a:t>
            </a:r>
          </a:p>
          <a:p>
            <a:pPr marL="285750" indent="-285750">
              <a:buChar char="•"/>
            </a:pPr>
            <a:r>
              <a:rPr lang="en-GB" sz="1800" b="1" dirty="0">
                <a:solidFill>
                  <a:schemeClr val="bg1"/>
                </a:solidFill>
              </a:rPr>
              <a:t>App</a:t>
            </a:r>
          </a:p>
          <a:p>
            <a:pPr marL="285750" indent="-285750">
              <a:buChar char="•"/>
            </a:pPr>
            <a:r>
              <a:rPr lang="en-GB" sz="1800" b="1" dirty="0">
                <a:solidFill>
                  <a:schemeClr val="bg1"/>
                </a:solidFill>
              </a:rPr>
              <a:t>Installs</a:t>
            </a:r>
          </a:p>
          <a:p>
            <a:pPr marL="285750" indent="-285750">
              <a:buChar char="•"/>
            </a:pPr>
            <a:r>
              <a:rPr lang="en-GB" sz="1800" b="1" dirty="0">
                <a:solidFill>
                  <a:schemeClr val="bg1"/>
                </a:solidFill>
              </a:rPr>
              <a:t>Ratings</a:t>
            </a:r>
          </a:p>
          <a:p>
            <a:pPr marL="285750" indent="-285750">
              <a:buChar char="•"/>
            </a:pPr>
            <a:r>
              <a:rPr lang="en-GB" sz="1800" b="1" dirty="0">
                <a:solidFill>
                  <a:schemeClr val="bg1"/>
                </a:solidFill>
              </a:rPr>
              <a:t>Reviews</a:t>
            </a:r>
          </a:p>
          <a:p>
            <a:pPr marL="285750" indent="-285750">
              <a:buChar char="•"/>
            </a:pPr>
            <a:r>
              <a:rPr lang="en-GB" sz="1800" b="1" dirty="0">
                <a:solidFill>
                  <a:schemeClr val="bg1"/>
                </a:solidFill>
              </a:rPr>
              <a:t>Size</a:t>
            </a:r>
          </a:p>
          <a:p>
            <a:pPr marL="285750" indent="-285750">
              <a:buChar char="•"/>
            </a:pPr>
            <a:r>
              <a:rPr lang="en-GB" sz="1800" b="1" dirty="0">
                <a:solidFill>
                  <a:schemeClr val="bg1"/>
                </a:solidFill>
              </a:rPr>
              <a:t>Type</a:t>
            </a:r>
          </a:p>
          <a:p>
            <a:pPr marL="285750" indent="-285750">
              <a:buChar char="•"/>
            </a:pPr>
            <a:r>
              <a:rPr lang="en-GB" sz="1800" b="1" dirty="0">
                <a:solidFill>
                  <a:schemeClr val="bg1"/>
                </a:solidFill>
              </a:rPr>
              <a:t>Content rating</a:t>
            </a:r>
          </a:p>
          <a:p>
            <a:pPr marL="285750" indent="-285750">
              <a:buChar char="•"/>
            </a:pPr>
            <a:r>
              <a:rPr lang="en-GB" sz="1800" b="1" dirty="0">
                <a:solidFill>
                  <a:schemeClr val="bg1"/>
                </a:solidFill>
              </a:rPr>
              <a:t>Sentiments</a:t>
            </a:r>
          </a:p>
        </p:txBody>
      </p:sp>
    </p:spTree>
    <p:extLst>
      <p:ext uri="{BB962C8B-B14F-4D97-AF65-F5344CB8AC3E}">
        <p14:creationId xmlns:p14="http://schemas.microsoft.com/office/powerpoint/2010/main" val="51734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150C7-B857-4959-81B5-DCDD0F6A756C}"/>
              </a:ext>
            </a:extLst>
          </p:cNvPr>
          <p:cNvSpPr>
            <a:spLocks noGrp="1"/>
          </p:cNvSpPr>
          <p:nvPr>
            <p:ph type="title"/>
          </p:nvPr>
        </p:nvSpPr>
        <p:spPr>
          <a:xfrm>
            <a:off x="311700" y="261713"/>
            <a:ext cx="8520600" cy="572700"/>
          </a:xfrm>
        </p:spPr>
        <p:txBody>
          <a:bodyPr/>
          <a:lstStyle/>
          <a:p>
            <a:pPr algn="ctr"/>
            <a:r>
              <a:rPr lang="en-GB" sz="2400" b="1" dirty="0"/>
              <a:t>Sentiment Analysis</a:t>
            </a:r>
          </a:p>
        </p:txBody>
      </p:sp>
      <p:sp>
        <p:nvSpPr>
          <p:cNvPr id="3" name="Text Placeholder 2">
            <a:extLst>
              <a:ext uri="{FF2B5EF4-FFF2-40B4-BE49-F238E27FC236}">
                <a16:creationId xmlns:a16="http://schemas.microsoft.com/office/drawing/2014/main" id="{D16FF743-E896-45C7-8287-CA36AAD208FF}"/>
              </a:ext>
            </a:extLst>
          </p:cNvPr>
          <p:cNvSpPr>
            <a:spLocks noGrp="1"/>
          </p:cNvSpPr>
          <p:nvPr>
            <p:ph type="body" idx="1"/>
          </p:nvPr>
        </p:nvSpPr>
        <p:spPr/>
        <p:txBody>
          <a:bodyPr/>
          <a:lstStyle/>
          <a:p>
            <a:endParaRPr lang="en-GB"/>
          </a:p>
        </p:txBody>
      </p:sp>
      <p:pic>
        <p:nvPicPr>
          <p:cNvPr id="5" name="Picture 5">
            <a:extLst>
              <a:ext uri="{FF2B5EF4-FFF2-40B4-BE49-F238E27FC236}">
                <a16:creationId xmlns:a16="http://schemas.microsoft.com/office/drawing/2014/main" id="{B6C93E36-5825-4B7C-9C6E-FD73C5D9F419}"/>
              </a:ext>
            </a:extLst>
          </p:cNvPr>
          <p:cNvPicPr>
            <a:picLocks noChangeAspect="1"/>
          </p:cNvPicPr>
          <p:nvPr/>
        </p:nvPicPr>
        <p:blipFill>
          <a:blip r:embed="rId2"/>
          <a:stretch>
            <a:fillRect/>
          </a:stretch>
        </p:blipFill>
        <p:spPr>
          <a:xfrm>
            <a:off x="310551" y="1155859"/>
            <a:ext cx="8522898" cy="3414065"/>
          </a:xfrm>
          <a:prstGeom prst="rect">
            <a:avLst/>
          </a:prstGeom>
        </p:spPr>
      </p:pic>
    </p:spTree>
    <p:extLst>
      <p:ext uri="{BB962C8B-B14F-4D97-AF65-F5344CB8AC3E}">
        <p14:creationId xmlns:p14="http://schemas.microsoft.com/office/powerpoint/2010/main" val="3829323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2936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lang="en-GB" b="1" dirty="0">
              <a:solidFill>
                <a:schemeClr val="tx1"/>
              </a:solidFill>
              <a:latin typeface="Montserrat"/>
              <a:ea typeface="Montserrat"/>
              <a:cs typeface="Montserrat"/>
            </a:endParaRPr>
          </a:p>
          <a:p>
            <a:pPr algn="ctr">
              <a:buSzPts val="5200"/>
            </a:pPr>
            <a:r>
              <a:rPr lang="en-GB" sz="2400" b="1" dirty="0">
                <a:solidFill>
                  <a:schemeClr val="tx1"/>
                </a:solidFill>
                <a:latin typeface="Montserrat"/>
                <a:ea typeface="Montserrat"/>
                <a:cs typeface="Montserrat"/>
              </a:rPr>
              <a:t>Negative review counts for each category</a:t>
            </a:r>
          </a:p>
        </p:txBody>
      </p:sp>
      <p:sp>
        <p:nvSpPr>
          <p:cNvPr id="2" name="Text Placeholder 1">
            <a:extLst>
              <a:ext uri="{FF2B5EF4-FFF2-40B4-BE49-F238E27FC236}">
                <a16:creationId xmlns:a16="http://schemas.microsoft.com/office/drawing/2014/main" id="{38218F17-5572-4B3B-B4AC-5274AE9C69EC}"/>
              </a:ext>
            </a:extLst>
          </p:cNvPr>
          <p:cNvSpPr>
            <a:spLocks noGrp="1"/>
          </p:cNvSpPr>
          <p:nvPr>
            <p:ph type="body" idx="1"/>
          </p:nvPr>
        </p:nvSpPr>
        <p:spPr/>
        <p:txBody>
          <a:bodyPr/>
          <a:lstStyle/>
          <a:p>
            <a:endParaRPr lang="en-GB"/>
          </a:p>
        </p:txBody>
      </p:sp>
      <p:pic>
        <p:nvPicPr>
          <p:cNvPr id="4" name="Picture 4">
            <a:extLst>
              <a:ext uri="{FF2B5EF4-FFF2-40B4-BE49-F238E27FC236}">
                <a16:creationId xmlns:a16="http://schemas.microsoft.com/office/drawing/2014/main" id="{0791DB6E-AEF3-4231-B35B-6B2A29053C8B}"/>
              </a:ext>
            </a:extLst>
          </p:cNvPr>
          <p:cNvPicPr>
            <a:picLocks noChangeAspect="1"/>
          </p:cNvPicPr>
          <p:nvPr/>
        </p:nvPicPr>
        <p:blipFill>
          <a:blip r:embed="rId3"/>
          <a:stretch>
            <a:fillRect/>
          </a:stretch>
        </p:blipFill>
        <p:spPr>
          <a:xfrm>
            <a:off x="310551" y="1150760"/>
            <a:ext cx="8522898" cy="342426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904E-84D3-40BE-BFA3-A052152F3B4B}"/>
              </a:ext>
            </a:extLst>
          </p:cNvPr>
          <p:cNvSpPr>
            <a:spLocks noGrp="1"/>
          </p:cNvSpPr>
          <p:nvPr>
            <p:ph type="title"/>
          </p:nvPr>
        </p:nvSpPr>
        <p:spPr/>
        <p:txBody>
          <a:bodyPr/>
          <a:lstStyle/>
          <a:p>
            <a:pPr algn="ctr"/>
            <a:r>
              <a:rPr lang="en-GB" sz="2400" b="1" dirty="0"/>
              <a:t>Neutral review counts for each category</a:t>
            </a:r>
            <a:endParaRPr lang="en-GB" b="1" dirty="0"/>
          </a:p>
        </p:txBody>
      </p:sp>
      <p:sp>
        <p:nvSpPr>
          <p:cNvPr id="3" name="Text Placeholder 2">
            <a:extLst>
              <a:ext uri="{FF2B5EF4-FFF2-40B4-BE49-F238E27FC236}">
                <a16:creationId xmlns:a16="http://schemas.microsoft.com/office/drawing/2014/main" id="{59DFAD9A-E928-49D2-A55D-F3D3B848F79D}"/>
              </a:ext>
            </a:extLst>
          </p:cNvPr>
          <p:cNvSpPr>
            <a:spLocks noGrp="1"/>
          </p:cNvSpPr>
          <p:nvPr>
            <p:ph type="body" idx="1"/>
          </p:nvPr>
        </p:nvSpPr>
        <p:spPr/>
        <p:txBody>
          <a:bodyPr/>
          <a:lstStyle/>
          <a:p>
            <a:endParaRPr lang="en-GB"/>
          </a:p>
        </p:txBody>
      </p:sp>
      <p:pic>
        <p:nvPicPr>
          <p:cNvPr id="5" name="Picture 5" descr="Chart, bar chart&#10;&#10;Description automatically generated">
            <a:extLst>
              <a:ext uri="{FF2B5EF4-FFF2-40B4-BE49-F238E27FC236}">
                <a16:creationId xmlns:a16="http://schemas.microsoft.com/office/drawing/2014/main" id="{B887E01C-9A75-49A9-BC8F-54FF24F2C2DC}"/>
              </a:ext>
            </a:extLst>
          </p:cNvPr>
          <p:cNvPicPr>
            <a:picLocks noChangeAspect="1"/>
          </p:cNvPicPr>
          <p:nvPr/>
        </p:nvPicPr>
        <p:blipFill>
          <a:blip r:embed="rId2"/>
          <a:stretch>
            <a:fillRect/>
          </a:stretch>
        </p:blipFill>
        <p:spPr>
          <a:xfrm>
            <a:off x="310551" y="1153664"/>
            <a:ext cx="8522898" cy="3418455"/>
          </a:xfrm>
          <a:prstGeom prst="rect">
            <a:avLst/>
          </a:prstGeom>
        </p:spPr>
      </p:pic>
    </p:spTree>
    <p:extLst>
      <p:ext uri="{BB962C8B-B14F-4D97-AF65-F5344CB8AC3E}">
        <p14:creationId xmlns:p14="http://schemas.microsoft.com/office/powerpoint/2010/main" val="1239037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D4F4-6918-4D86-AA8F-E0518648D184}"/>
              </a:ext>
            </a:extLst>
          </p:cNvPr>
          <p:cNvSpPr>
            <a:spLocks noGrp="1"/>
          </p:cNvSpPr>
          <p:nvPr>
            <p:ph type="title"/>
          </p:nvPr>
        </p:nvSpPr>
        <p:spPr/>
        <p:txBody>
          <a:bodyPr/>
          <a:lstStyle/>
          <a:p>
            <a:pPr algn="ctr"/>
            <a:r>
              <a:rPr lang="en-GB" sz="2400" b="1" dirty="0"/>
              <a:t>Positive review counts for each category</a:t>
            </a:r>
            <a:endParaRPr lang="en-GB" dirty="0"/>
          </a:p>
        </p:txBody>
      </p:sp>
      <p:sp>
        <p:nvSpPr>
          <p:cNvPr id="3" name="Text Placeholder 2">
            <a:extLst>
              <a:ext uri="{FF2B5EF4-FFF2-40B4-BE49-F238E27FC236}">
                <a16:creationId xmlns:a16="http://schemas.microsoft.com/office/drawing/2014/main" id="{ED06AED9-0ACE-4805-8866-C9C98F62F93B}"/>
              </a:ext>
            </a:extLst>
          </p:cNvPr>
          <p:cNvSpPr>
            <a:spLocks noGrp="1"/>
          </p:cNvSpPr>
          <p:nvPr>
            <p:ph type="body" idx="1"/>
          </p:nvPr>
        </p:nvSpPr>
        <p:spPr/>
        <p:txBody>
          <a:bodyPr/>
          <a:lstStyle/>
          <a:p>
            <a:endParaRPr lang="en-GB"/>
          </a:p>
        </p:txBody>
      </p:sp>
      <p:pic>
        <p:nvPicPr>
          <p:cNvPr id="4" name="Picture 4" descr="Chart, histogram&#10;&#10;Description automatically generated">
            <a:extLst>
              <a:ext uri="{FF2B5EF4-FFF2-40B4-BE49-F238E27FC236}">
                <a16:creationId xmlns:a16="http://schemas.microsoft.com/office/drawing/2014/main" id="{20BFB839-55DA-48A3-8BE2-16E3575A1AE5}"/>
              </a:ext>
            </a:extLst>
          </p:cNvPr>
          <p:cNvPicPr>
            <a:picLocks noChangeAspect="1"/>
          </p:cNvPicPr>
          <p:nvPr/>
        </p:nvPicPr>
        <p:blipFill>
          <a:blip r:embed="rId2"/>
          <a:stretch>
            <a:fillRect/>
          </a:stretch>
        </p:blipFill>
        <p:spPr>
          <a:xfrm>
            <a:off x="310551" y="1290939"/>
            <a:ext cx="8522898" cy="3284084"/>
          </a:xfrm>
          <a:prstGeom prst="rect">
            <a:avLst/>
          </a:prstGeom>
        </p:spPr>
      </p:pic>
    </p:spTree>
    <p:extLst>
      <p:ext uri="{BB962C8B-B14F-4D97-AF65-F5344CB8AC3E}">
        <p14:creationId xmlns:p14="http://schemas.microsoft.com/office/powerpoint/2010/main" val="285821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6E94-23A8-4390-A138-057FA8D72205}"/>
              </a:ext>
            </a:extLst>
          </p:cNvPr>
          <p:cNvSpPr>
            <a:spLocks noGrp="1"/>
          </p:cNvSpPr>
          <p:nvPr>
            <p:ph type="title"/>
          </p:nvPr>
        </p:nvSpPr>
        <p:spPr/>
        <p:txBody>
          <a:bodyPr/>
          <a:lstStyle/>
          <a:p>
            <a:pPr algn="ctr"/>
            <a:r>
              <a:rPr lang="en-GB" sz="2400" b="1" dirty="0"/>
              <a:t>Sentiment polarity distribution</a:t>
            </a:r>
            <a:endParaRPr lang="en-GB" dirty="0"/>
          </a:p>
        </p:txBody>
      </p:sp>
      <p:sp>
        <p:nvSpPr>
          <p:cNvPr id="3" name="Text Placeholder 2">
            <a:extLst>
              <a:ext uri="{FF2B5EF4-FFF2-40B4-BE49-F238E27FC236}">
                <a16:creationId xmlns:a16="http://schemas.microsoft.com/office/drawing/2014/main" id="{D4945D27-7D62-4279-BFCF-C2B19CD3BAE4}"/>
              </a:ext>
            </a:extLst>
          </p:cNvPr>
          <p:cNvSpPr>
            <a:spLocks noGrp="1"/>
          </p:cNvSpPr>
          <p:nvPr>
            <p:ph type="body" idx="1"/>
          </p:nvPr>
        </p:nvSpPr>
        <p:spPr/>
        <p:txBody>
          <a:bodyPr/>
          <a:lstStyle/>
          <a:p>
            <a:endParaRPr lang="en-GB"/>
          </a:p>
        </p:txBody>
      </p:sp>
      <p:pic>
        <p:nvPicPr>
          <p:cNvPr id="5" name="Picture 5" descr="Chart, box and whisker chart&#10;&#10;Description automatically generated">
            <a:extLst>
              <a:ext uri="{FF2B5EF4-FFF2-40B4-BE49-F238E27FC236}">
                <a16:creationId xmlns:a16="http://schemas.microsoft.com/office/drawing/2014/main" id="{5D8F5D0A-37ED-474E-A3CE-85B0FF62F4B4}"/>
              </a:ext>
            </a:extLst>
          </p:cNvPr>
          <p:cNvPicPr>
            <a:picLocks noChangeAspect="1"/>
          </p:cNvPicPr>
          <p:nvPr/>
        </p:nvPicPr>
        <p:blipFill>
          <a:blip r:embed="rId2"/>
          <a:stretch>
            <a:fillRect/>
          </a:stretch>
        </p:blipFill>
        <p:spPr>
          <a:xfrm>
            <a:off x="310551" y="1150752"/>
            <a:ext cx="8522898" cy="3424279"/>
          </a:xfrm>
          <a:prstGeom prst="rect">
            <a:avLst/>
          </a:prstGeom>
        </p:spPr>
      </p:pic>
    </p:spTree>
    <p:extLst>
      <p:ext uri="{BB962C8B-B14F-4D97-AF65-F5344CB8AC3E}">
        <p14:creationId xmlns:p14="http://schemas.microsoft.com/office/powerpoint/2010/main" val="1764825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487E-42A7-4BB2-A8AF-12CE6D7AD3A9}"/>
              </a:ext>
            </a:extLst>
          </p:cNvPr>
          <p:cNvSpPr>
            <a:spLocks noGrp="1"/>
          </p:cNvSpPr>
          <p:nvPr>
            <p:ph type="title"/>
          </p:nvPr>
        </p:nvSpPr>
        <p:spPr/>
        <p:txBody>
          <a:bodyPr/>
          <a:lstStyle/>
          <a:p>
            <a:pPr algn="ctr"/>
            <a:r>
              <a:rPr lang="en-GB" sz="2400" b="1" dirty="0"/>
              <a:t>Challenges</a:t>
            </a:r>
          </a:p>
        </p:txBody>
      </p:sp>
      <p:sp>
        <p:nvSpPr>
          <p:cNvPr id="3" name="Text Placeholder 2">
            <a:extLst>
              <a:ext uri="{FF2B5EF4-FFF2-40B4-BE49-F238E27FC236}">
                <a16:creationId xmlns:a16="http://schemas.microsoft.com/office/drawing/2014/main" id="{ACAC7458-49A0-476B-ADC0-CF51E9786033}"/>
              </a:ext>
            </a:extLst>
          </p:cNvPr>
          <p:cNvSpPr>
            <a:spLocks noGrp="1"/>
          </p:cNvSpPr>
          <p:nvPr>
            <p:ph type="body" idx="1"/>
          </p:nvPr>
        </p:nvSpPr>
        <p:spPr/>
        <p:txBody>
          <a:bodyPr/>
          <a:lstStyle/>
          <a:p>
            <a:pPr>
              <a:buChar char="•"/>
            </a:pPr>
            <a:r>
              <a:rPr lang="en-GB" dirty="0">
                <a:solidFill>
                  <a:schemeClr val="bg1"/>
                </a:solidFill>
              </a:rPr>
              <a:t>~ The biggest challenge is to find the dataset is redundant or not. The size of data set is large so it takes lots of time to understand the data is redundant or not.</a:t>
            </a:r>
          </a:p>
          <a:p>
            <a:pPr>
              <a:lnSpc>
                <a:spcPct val="114999"/>
              </a:lnSpc>
              <a:buChar char="•"/>
            </a:pPr>
            <a:r>
              <a:rPr lang="en-GB" dirty="0">
                <a:solidFill>
                  <a:schemeClr val="bg1"/>
                </a:solidFill>
              </a:rPr>
              <a:t>~ The sentiment polarity and sentiment subjective cause troubles for us. It is not easy how to use that data and which plot is suitable for that type of data.</a:t>
            </a:r>
          </a:p>
          <a:p>
            <a:pPr>
              <a:lnSpc>
                <a:spcPct val="114999"/>
              </a:lnSpc>
              <a:buChar char="•"/>
            </a:pPr>
            <a:r>
              <a:rPr lang="en-GB" dirty="0">
                <a:solidFill>
                  <a:schemeClr val="bg1"/>
                </a:solidFill>
              </a:rPr>
              <a:t>~ The number of installs in the data is 10,000,000+, most of the apps has the same number. It is quite confusing for us to take which app or not.</a:t>
            </a:r>
          </a:p>
          <a:p>
            <a:pPr>
              <a:lnSpc>
                <a:spcPct val="114999"/>
              </a:lnSpc>
              <a:buChar char="•"/>
            </a:pPr>
            <a:r>
              <a:rPr lang="en-GB" dirty="0">
                <a:solidFill>
                  <a:schemeClr val="bg1"/>
                </a:solidFill>
              </a:rPr>
              <a:t>~ In case of size, more than 1000 apps size varies with devices because of that we cannot consider these apps in some cases to refine our results.</a:t>
            </a:r>
          </a:p>
          <a:p>
            <a:pPr>
              <a:lnSpc>
                <a:spcPct val="114999"/>
              </a:lnSpc>
              <a:buChar char="•"/>
            </a:pPr>
            <a:endParaRPr lang="en-GB" dirty="0">
              <a:solidFill>
                <a:schemeClr val="bg1"/>
              </a:solidFill>
            </a:endParaRPr>
          </a:p>
        </p:txBody>
      </p:sp>
    </p:spTree>
    <p:extLst>
      <p:ext uri="{BB962C8B-B14F-4D97-AF65-F5344CB8AC3E}">
        <p14:creationId xmlns:p14="http://schemas.microsoft.com/office/powerpoint/2010/main" val="761304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2D84-544D-4A73-87E8-EC9C98F6AB9C}"/>
              </a:ext>
            </a:extLst>
          </p:cNvPr>
          <p:cNvSpPr>
            <a:spLocks noGrp="1"/>
          </p:cNvSpPr>
          <p:nvPr>
            <p:ph type="title"/>
          </p:nvPr>
        </p:nvSpPr>
        <p:spPr>
          <a:xfrm>
            <a:off x="257785" y="56836"/>
            <a:ext cx="8520600" cy="572700"/>
          </a:xfrm>
        </p:spPr>
        <p:txBody>
          <a:bodyPr/>
          <a:lstStyle/>
          <a:p>
            <a:pPr algn="ctr"/>
            <a:r>
              <a:rPr lang="en-GB" sz="2000" b="1" dirty="0">
                <a:solidFill>
                  <a:schemeClr val="tx1"/>
                </a:solidFill>
              </a:rPr>
              <a:t>Observation</a:t>
            </a:r>
            <a:endParaRPr lang="en-GB" dirty="0">
              <a:solidFill>
                <a:schemeClr val="tx1"/>
              </a:solidFill>
            </a:endParaRPr>
          </a:p>
        </p:txBody>
      </p:sp>
      <p:sp>
        <p:nvSpPr>
          <p:cNvPr id="3" name="Text Placeholder 2">
            <a:extLst>
              <a:ext uri="{FF2B5EF4-FFF2-40B4-BE49-F238E27FC236}">
                <a16:creationId xmlns:a16="http://schemas.microsoft.com/office/drawing/2014/main" id="{224BDE4C-E433-4B0E-B4AA-31FF401301FE}"/>
              </a:ext>
            </a:extLst>
          </p:cNvPr>
          <p:cNvSpPr>
            <a:spLocks noGrp="1"/>
          </p:cNvSpPr>
          <p:nvPr>
            <p:ph type="body" idx="1"/>
          </p:nvPr>
        </p:nvSpPr>
        <p:spPr>
          <a:xfrm>
            <a:off x="311700" y="548626"/>
            <a:ext cx="8520600" cy="4440786"/>
          </a:xfrm>
        </p:spPr>
        <p:txBody>
          <a:bodyPr/>
          <a:lstStyle/>
          <a:p>
            <a:pPr>
              <a:buChar char="•"/>
            </a:pPr>
            <a:r>
              <a:rPr lang="en-GB" sz="1000" dirty="0">
                <a:solidFill>
                  <a:schemeClr val="bg1"/>
                </a:solidFill>
              </a:rPr>
              <a:t>~ There is a total of 1832 apps that are from the family category which is the most and after that game category is at second with 959 apps.</a:t>
            </a:r>
            <a:endParaRPr lang="en-US" dirty="0">
              <a:solidFill>
                <a:schemeClr val="bg1"/>
              </a:solidFill>
            </a:endParaRPr>
          </a:p>
          <a:p>
            <a:pPr>
              <a:lnSpc>
                <a:spcPct val="114999"/>
              </a:lnSpc>
              <a:buChar char="•"/>
            </a:pPr>
            <a:r>
              <a:rPr lang="en-GB" sz="1000" dirty="0">
                <a:solidFill>
                  <a:schemeClr val="bg1"/>
                </a:solidFill>
              </a:rPr>
              <a:t>~ Here we can see 897 apps are having a 4.4 rating which is the most and after that, in the second place 895 apps are having a 4.3 rating, most apps are having 4.3 ratings. Most of the apps having ratings between 3.5 to 4.8.</a:t>
            </a:r>
          </a:p>
          <a:p>
            <a:pPr>
              <a:lnSpc>
                <a:spcPct val="114999"/>
              </a:lnSpc>
              <a:buChar char="•"/>
            </a:pPr>
            <a:r>
              <a:rPr lang="en-GB" sz="1000" dirty="0">
                <a:solidFill>
                  <a:schemeClr val="bg1"/>
                </a:solidFill>
              </a:rPr>
              <a:t>~ Here we can see the family category is having the most ratings which are 1608 and second there is the game category with 912 ratings.</a:t>
            </a:r>
          </a:p>
          <a:p>
            <a:pPr>
              <a:lnSpc>
                <a:spcPct val="114999"/>
              </a:lnSpc>
              <a:buChar char="•"/>
            </a:pPr>
            <a:r>
              <a:rPr lang="en-GB" sz="1000" dirty="0">
                <a:solidFill>
                  <a:schemeClr val="bg1"/>
                </a:solidFill>
              </a:rPr>
              <a:t>~ Here we can see the game category is having the most number of installs and after that communication category is having the second most number of installs.</a:t>
            </a:r>
          </a:p>
          <a:p>
            <a:pPr>
              <a:lnSpc>
                <a:spcPct val="114999"/>
              </a:lnSpc>
            </a:pPr>
            <a:r>
              <a:rPr lang="en-GB" sz="1000" dirty="0">
                <a:solidFill>
                  <a:schemeClr val="bg1"/>
                </a:solidFill>
              </a:rPr>
              <a:t>~Out of 9659 apps 6284 receive updates in the year 2018.</a:t>
            </a:r>
          </a:p>
          <a:p>
            <a:pPr>
              <a:lnSpc>
                <a:spcPct val="114999"/>
              </a:lnSpc>
              <a:buChar char="•"/>
            </a:pPr>
            <a:r>
              <a:rPr lang="en-GB" sz="1000" dirty="0">
                <a:solidFill>
                  <a:schemeClr val="bg1"/>
                </a:solidFill>
              </a:rPr>
              <a:t>~ Here we can see that the 7903 app belongs to the content rating everyone and 1036 is for teens. For Mature 17+ there are 393 apps. Only 3 apps fall under the 18+ category.</a:t>
            </a:r>
          </a:p>
          <a:p>
            <a:pPr>
              <a:lnSpc>
                <a:spcPct val="114999"/>
              </a:lnSpc>
              <a:buChar char="•"/>
            </a:pPr>
            <a:r>
              <a:rPr lang="en-GB" sz="1000" dirty="0">
                <a:solidFill>
                  <a:schemeClr val="bg1"/>
                </a:solidFill>
              </a:rPr>
              <a:t>~ Here, we can see the apps with 1000000000+ installs.</a:t>
            </a:r>
          </a:p>
          <a:p>
            <a:pPr>
              <a:lnSpc>
                <a:spcPct val="114999"/>
              </a:lnSpc>
              <a:buChar char="•"/>
            </a:pPr>
            <a:r>
              <a:rPr lang="en-GB" sz="1000" dirty="0">
                <a:solidFill>
                  <a:schemeClr val="bg1"/>
                </a:solidFill>
              </a:rPr>
              <a:t>~ Mostly the size of free app lying between 2.3M to 33M. There are 171 app of size 13M.</a:t>
            </a:r>
          </a:p>
          <a:p>
            <a:pPr>
              <a:lnSpc>
                <a:spcPct val="114999"/>
              </a:lnSpc>
              <a:buChar char="•"/>
            </a:pPr>
            <a:r>
              <a:rPr lang="en-GB" sz="1000" dirty="0">
                <a:solidFill>
                  <a:schemeClr val="bg1"/>
                </a:solidFill>
              </a:rPr>
              <a:t>~ The size of paid apps lying between 1.2M to 33M.</a:t>
            </a:r>
          </a:p>
          <a:p>
            <a:pPr>
              <a:lnSpc>
                <a:spcPct val="114999"/>
              </a:lnSpc>
              <a:buChar char="•"/>
            </a:pPr>
            <a:r>
              <a:rPr lang="en-GB" sz="1000" dirty="0">
                <a:solidFill>
                  <a:schemeClr val="bg1"/>
                </a:solidFill>
              </a:rPr>
              <a:t>~ Here we can see there is a total of 8902 apps that are free and 756 apps are paid.</a:t>
            </a:r>
          </a:p>
          <a:p>
            <a:pPr>
              <a:lnSpc>
                <a:spcPct val="114999"/>
              </a:lnSpc>
              <a:buChar char="•"/>
            </a:pPr>
            <a:r>
              <a:rPr lang="en-GB" sz="1000" dirty="0">
                <a:solidFill>
                  <a:schemeClr val="bg1"/>
                </a:solidFill>
              </a:rPr>
              <a:t>~ Here we can see a total of 75065572646 free apps are installed and a total of 57364881 paid apps are installed.</a:t>
            </a:r>
          </a:p>
          <a:p>
            <a:pPr>
              <a:lnSpc>
                <a:spcPct val="114999"/>
              </a:lnSpc>
              <a:buChar char="•"/>
            </a:pPr>
            <a:r>
              <a:rPr lang="en-GB" sz="1000" dirty="0">
                <a:solidFill>
                  <a:schemeClr val="bg1"/>
                </a:solidFill>
              </a:rPr>
              <a:t>~ Here we can see the paid apps with the number of installs.</a:t>
            </a:r>
          </a:p>
          <a:p>
            <a:pPr>
              <a:lnSpc>
                <a:spcPct val="114999"/>
              </a:lnSpc>
              <a:buChar char="•"/>
            </a:pPr>
            <a:r>
              <a:rPr lang="en-GB" sz="1000" dirty="0">
                <a:solidFill>
                  <a:schemeClr val="bg1"/>
                </a:solidFill>
              </a:rPr>
              <a:t>~ We observe that 23073 peoples share the positive reviews and 8005 people share the negative reviews of the apps. And 5158 peoples share neutral reviews. And, 4851 peoples share neutral reviews for the apps.</a:t>
            </a:r>
          </a:p>
          <a:p>
            <a:pPr>
              <a:lnSpc>
                <a:spcPct val="114999"/>
              </a:lnSpc>
              <a:buChar char="•"/>
            </a:pPr>
            <a:r>
              <a:rPr lang="en-GB" sz="1000" b="1" dirty="0">
                <a:solidFill>
                  <a:schemeClr val="bg1"/>
                </a:solidFill>
              </a:rPr>
              <a:t>~ Games</a:t>
            </a:r>
            <a:r>
              <a:rPr lang="en-GB" sz="1000" dirty="0">
                <a:solidFill>
                  <a:schemeClr val="bg1"/>
                </a:solidFill>
              </a:rPr>
              <a:t> category dominates in terms of positive review.</a:t>
            </a:r>
          </a:p>
          <a:p>
            <a:pPr>
              <a:lnSpc>
                <a:spcPct val="114999"/>
              </a:lnSpc>
              <a:buChar char="•"/>
            </a:pPr>
            <a:r>
              <a:rPr lang="en-GB" sz="1000" dirty="0">
                <a:solidFill>
                  <a:schemeClr val="bg1"/>
                </a:solidFill>
              </a:rPr>
              <a:t>~ Comics category revises very less amount of reviews. It falls at last in terms of review. But, there is no </a:t>
            </a:r>
            <a:r>
              <a:rPr lang="en-GB" sz="1000" dirty="0" err="1">
                <a:solidFill>
                  <a:schemeClr val="bg1"/>
                </a:solidFill>
              </a:rPr>
              <a:t>negaitve</a:t>
            </a:r>
            <a:r>
              <a:rPr lang="en-GB" sz="1000" dirty="0">
                <a:solidFill>
                  <a:schemeClr val="bg1"/>
                </a:solidFill>
              </a:rPr>
              <a:t> reviews for comics.</a:t>
            </a:r>
          </a:p>
          <a:p>
            <a:pPr>
              <a:lnSpc>
                <a:spcPct val="114999"/>
              </a:lnSpc>
              <a:buChar char="•"/>
            </a:pPr>
            <a:r>
              <a:rPr lang="en-GB" sz="1000" dirty="0">
                <a:solidFill>
                  <a:schemeClr val="bg1"/>
                </a:solidFill>
              </a:rPr>
              <a:t>~ The application Helix Jump has 209 positive reviews.</a:t>
            </a:r>
          </a:p>
          <a:p>
            <a:pPr>
              <a:lnSpc>
                <a:spcPct val="114999"/>
              </a:lnSpc>
              <a:buChar char="•"/>
            </a:pPr>
            <a:r>
              <a:rPr lang="en-GB" sz="1000" dirty="0">
                <a:solidFill>
                  <a:schemeClr val="bg1"/>
                </a:solidFill>
              </a:rPr>
              <a:t>~ The application Calorie Counter - MyFitnessPal has 169 negative reviews.</a:t>
            </a:r>
          </a:p>
          <a:p>
            <a:pPr>
              <a:lnSpc>
                <a:spcPct val="114999"/>
              </a:lnSpc>
              <a:buChar char="•"/>
            </a:pPr>
            <a:r>
              <a:rPr lang="en-GB" sz="1000" dirty="0">
                <a:solidFill>
                  <a:schemeClr val="bg1"/>
                </a:solidFill>
              </a:rPr>
              <a:t>~ From the Boxplot, we can </a:t>
            </a:r>
            <a:r>
              <a:rPr lang="en-GB" sz="1000" dirty="0" err="1">
                <a:solidFill>
                  <a:schemeClr val="bg1"/>
                </a:solidFill>
              </a:rPr>
              <a:t>analyze</a:t>
            </a:r>
            <a:r>
              <a:rPr lang="en-GB" sz="1000" dirty="0">
                <a:solidFill>
                  <a:schemeClr val="bg1"/>
                </a:solidFill>
              </a:rPr>
              <a:t> that the free app receives many harsh comments of very high negativity, which can be </a:t>
            </a:r>
            <a:r>
              <a:rPr lang="en-GB" sz="1000" dirty="0" err="1">
                <a:solidFill>
                  <a:schemeClr val="bg1"/>
                </a:solidFill>
              </a:rPr>
              <a:t>analyzed</a:t>
            </a:r>
            <a:r>
              <a:rPr lang="en-GB" sz="1000" dirty="0">
                <a:solidFill>
                  <a:schemeClr val="bg1"/>
                </a:solidFill>
              </a:rPr>
              <a:t> by the outliers on the negative y-axis. The paid apps also receive harsh comments but they are not extreme negative as free apps.</a:t>
            </a:r>
          </a:p>
          <a:p>
            <a:pPr>
              <a:lnSpc>
                <a:spcPct val="114999"/>
              </a:lnSpc>
              <a:buChar char="•"/>
            </a:pPr>
            <a:r>
              <a:rPr lang="en-GB" sz="1000" dirty="0">
                <a:solidFill>
                  <a:schemeClr val="bg1"/>
                </a:solidFill>
              </a:rPr>
              <a:t>~ This may demonstrate something about application quality, i.e., paid applications being more excellent than free applications all things considered.</a:t>
            </a:r>
          </a:p>
          <a:p>
            <a:pPr>
              <a:lnSpc>
                <a:spcPct val="114999"/>
              </a:lnSpc>
            </a:pPr>
            <a:endParaRPr lang="en-GB" dirty="0"/>
          </a:p>
        </p:txBody>
      </p:sp>
    </p:spTree>
    <p:extLst>
      <p:ext uri="{BB962C8B-B14F-4D97-AF65-F5344CB8AC3E}">
        <p14:creationId xmlns:p14="http://schemas.microsoft.com/office/powerpoint/2010/main" val="3787985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0E09-8F27-4F24-8EFB-0B8FF1328808}"/>
              </a:ext>
            </a:extLst>
          </p:cNvPr>
          <p:cNvSpPr>
            <a:spLocks noGrp="1"/>
          </p:cNvSpPr>
          <p:nvPr>
            <p:ph type="title"/>
          </p:nvPr>
        </p:nvSpPr>
        <p:spPr>
          <a:xfrm>
            <a:off x="311700" y="35270"/>
            <a:ext cx="8520600" cy="572700"/>
          </a:xfrm>
        </p:spPr>
        <p:txBody>
          <a:bodyPr/>
          <a:lstStyle/>
          <a:p>
            <a:pPr algn="ctr"/>
            <a:r>
              <a:rPr lang="en-GB" sz="2400" b="1" dirty="0"/>
              <a:t>Conclusion</a:t>
            </a:r>
            <a:endParaRPr lang="en-GB" dirty="0"/>
          </a:p>
        </p:txBody>
      </p:sp>
      <p:sp>
        <p:nvSpPr>
          <p:cNvPr id="3" name="Text Placeholder 2">
            <a:extLst>
              <a:ext uri="{FF2B5EF4-FFF2-40B4-BE49-F238E27FC236}">
                <a16:creationId xmlns:a16="http://schemas.microsoft.com/office/drawing/2014/main" id="{805A2E5B-0449-4571-9499-A869D0455296}"/>
              </a:ext>
            </a:extLst>
          </p:cNvPr>
          <p:cNvSpPr>
            <a:spLocks noGrp="1"/>
          </p:cNvSpPr>
          <p:nvPr>
            <p:ph type="body" idx="1"/>
          </p:nvPr>
        </p:nvSpPr>
        <p:spPr>
          <a:xfrm>
            <a:off x="311700" y="731938"/>
            <a:ext cx="8520600" cy="3836937"/>
          </a:xfrm>
        </p:spPr>
        <p:txBody>
          <a:bodyPr/>
          <a:lstStyle/>
          <a:p>
            <a:r>
              <a:rPr lang="en-GB" sz="1400" dirty="0">
                <a:solidFill>
                  <a:schemeClr val="bg1"/>
                </a:solidFill>
              </a:rPr>
              <a:t>The major key factor responsible for engagement and success is the size of the app, category, content rating, type, reviews, and rating. As we observe in the above graphs, the family and games category dominates the app counts. Most of the apps belong to these two categories. Similarly, the maximum app rating lying between 3.4 to 4.8. Also, the apps that are of type free are more popular than paid apps.</a:t>
            </a:r>
            <a:r>
              <a:rPr lang="en-GB" sz="1400" dirty="0">
                <a:solidFill>
                  <a:srgbClr val="F5FDFF"/>
                </a:solidFill>
              </a:rPr>
              <a:t> </a:t>
            </a:r>
            <a:r>
              <a:rPr lang="en-GB" sz="1400" dirty="0">
                <a:solidFill>
                  <a:schemeClr val="bg1"/>
                </a:solidFill>
              </a:rPr>
              <a:t>Updates play an important role in the success of an app because the update provides the latest features and removes the bugs. Those apps whose sizes are less can be used on all devices. How many people installed the app is also a major factor because if more people install the app then it means more people give ratings and reviews for the apps. Games category app receives the highest positive reviews. But, the quality of paid apps is better than free. For example, the app Helix Jump receives the highest positive review having a rating of 4.2 and of type free and it is installed on more than 100000000 devices.</a:t>
            </a:r>
          </a:p>
          <a:p>
            <a:pPr>
              <a:lnSpc>
                <a:spcPct val="114999"/>
              </a:lnSpc>
            </a:pPr>
            <a:r>
              <a:rPr lang="en-GB" sz="1400" dirty="0">
                <a:solidFill>
                  <a:schemeClr val="bg1"/>
                </a:solidFill>
              </a:rPr>
              <a:t>Some factor varies from person to person such as those people who want quality in apps they opt for paid apps. In my opinion, the size of the app should be less and if the app is paid then the price of the app is economical. It would be better if the app is free. The app is available for all age groups. Nowadays people mostly used games and social apps.</a:t>
            </a:r>
          </a:p>
          <a:p>
            <a:pPr>
              <a:lnSpc>
                <a:spcPct val="114999"/>
              </a:lnSpc>
            </a:pPr>
            <a:endParaRPr lang="en-GB" dirty="0">
              <a:solidFill>
                <a:schemeClr val="bg1"/>
              </a:solidFill>
            </a:endParaRPr>
          </a:p>
        </p:txBody>
      </p:sp>
    </p:spTree>
    <p:extLst>
      <p:ext uri="{BB962C8B-B14F-4D97-AF65-F5344CB8AC3E}">
        <p14:creationId xmlns:p14="http://schemas.microsoft.com/office/powerpoint/2010/main" val="251685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A790-B16C-474A-B6BF-55DCE5033EDE}"/>
              </a:ext>
            </a:extLst>
          </p:cNvPr>
          <p:cNvSpPr>
            <a:spLocks noGrp="1"/>
          </p:cNvSpPr>
          <p:nvPr>
            <p:ph type="title"/>
          </p:nvPr>
        </p:nvSpPr>
        <p:spPr/>
        <p:txBody>
          <a:bodyPr/>
          <a:lstStyle/>
          <a:p>
            <a:pPr algn="ctr"/>
            <a:r>
              <a:rPr lang="en-GB" sz="2400" b="1" dirty="0"/>
              <a:t>Q&amp;A</a:t>
            </a:r>
            <a:endParaRPr lang="en-GB" dirty="0"/>
          </a:p>
        </p:txBody>
      </p:sp>
      <p:sp>
        <p:nvSpPr>
          <p:cNvPr id="3" name="Text Placeholder 2">
            <a:extLst>
              <a:ext uri="{FF2B5EF4-FFF2-40B4-BE49-F238E27FC236}">
                <a16:creationId xmlns:a16="http://schemas.microsoft.com/office/drawing/2014/main" id="{4F8B0027-D2B6-4FF4-A86F-AFBEF6A6FB2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302269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3BF2-361D-49BD-BFD6-3219095462D3}"/>
              </a:ext>
            </a:extLst>
          </p:cNvPr>
          <p:cNvSpPr>
            <a:spLocks noGrp="1"/>
          </p:cNvSpPr>
          <p:nvPr>
            <p:ph type="title"/>
          </p:nvPr>
        </p:nvSpPr>
        <p:spPr/>
        <p:txBody>
          <a:bodyPr/>
          <a:lstStyle/>
          <a:p>
            <a:r>
              <a:rPr lang="en-GB" b="1" dirty="0"/>
              <a:t>THANK YOU !</a:t>
            </a:r>
          </a:p>
        </p:txBody>
      </p:sp>
    </p:spTree>
    <p:extLst>
      <p:ext uri="{BB962C8B-B14F-4D97-AF65-F5344CB8AC3E}">
        <p14:creationId xmlns:p14="http://schemas.microsoft.com/office/powerpoint/2010/main" val="304953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8053-75B5-4908-B969-6BD50E312BC1}"/>
              </a:ext>
            </a:extLst>
          </p:cNvPr>
          <p:cNvSpPr>
            <a:spLocks noGrp="1"/>
          </p:cNvSpPr>
          <p:nvPr>
            <p:ph type="ctrTitle"/>
          </p:nvPr>
        </p:nvSpPr>
        <p:spPr>
          <a:xfrm>
            <a:off x="214661" y="-1099321"/>
            <a:ext cx="8520600" cy="2052600"/>
          </a:xfrm>
        </p:spPr>
        <p:txBody>
          <a:bodyPr/>
          <a:lstStyle/>
          <a:p>
            <a:r>
              <a:rPr lang="en-GB" sz="2400" b="1" dirty="0"/>
              <a:t>Problem statement</a:t>
            </a:r>
            <a:endParaRPr lang="en-GB" sz="2400" dirty="0"/>
          </a:p>
        </p:txBody>
      </p:sp>
      <p:sp>
        <p:nvSpPr>
          <p:cNvPr id="3" name="Subtitle 2">
            <a:extLst>
              <a:ext uri="{FF2B5EF4-FFF2-40B4-BE49-F238E27FC236}">
                <a16:creationId xmlns:a16="http://schemas.microsoft.com/office/drawing/2014/main" id="{61D24B66-274F-4785-9800-DBEEA63C711D}"/>
              </a:ext>
            </a:extLst>
          </p:cNvPr>
          <p:cNvSpPr>
            <a:spLocks noGrp="1"/>
          </p:cNvSpPr>
          <p:nvPr>
            <p:ph type="subTitle" idx="1"/>
          </p:nvPr>
        </p:nvSpPr>
        <p:spPr>
          <a:xfrm>
            <a:off x="117606" y="1033361"/>
            <a:ext cx="8520600" cy="2862939"/>
          </a:xfrm>
        </p:spPr>
        <p:txBody>
          <a:bodyPr/>
          <a:lstStyle/>
          <a:p>
            <a:r>
              <a:rPr lang="en-GB" sz="2000" b="1" dirty="0">
                <a:solidFill>
                  <a:schemeClr val="bg1"/>
                </a:solidFill>
              </a:rPr>
              <a:t>The Play Store apps data has enormous potential to drive app-making businesses to success. Actionable insights can be drawn for developers to work on and capture the Android market.</a:t>
            </a:r>
            <a:endParaRPr lang="en-US" sz="2000">
              <a:solidFill>
                <a:schemeClr val="bg1"/>
              </a:solidFill>
            </a:endParaRPr>
          </a:p>
          <a:p>
            <a:r>
              <a:rPr lang="en-GB" sz="2000" b="1" dirty="0">
                <a:solidFill>
                  <a:schemeClr val="bg1"/>
                </a:solidFill>
              </a:rPr>
              <a:t>Each app (row) has values for category, rating, size, and more. Another dataset contains customer reviews of the android apps.</a:t>
            </a:r>
            <a:endParaRPr lang="en-GB" sz="2000">
              <a:solidFill>
                <a:schemeClr val="bg1"/>
              </a:solidFill>
            </a:endParaRPr>
          </a:p>
          <a:p>
            <a:r>
              <a:rPr lang="en-GB" sz="2000" b="1" dirty="0">
                <a:solidFill>
                  <a:schemeClr val="bg1"/>
                </a:solidFill>
              </a:rPr>
              <a:t>Explore and </a:t>
            </a:r>
            <a:r>
              <a:rPr lang="en-GB" sz="2000" b="1" dirty="0" err="1">
                <a:solidFill>
                  <a:schemeClr val="bg1"/>
                </a:solidFill>
              </a:rPr>
              <a:t>analyze</a:t>
            </a:r>
            <a:r>
              <a:rPr lang="en-GB" sz="2000" b="1" dirty="0">
                <a:solidFill>
                  <a:schemeClr val="bg1"/>
                </a:solidFill>
              </a:rPr>
              <a:t> the data to discover key factors responsible for app engagement and success.</a:t>
            </a:r>
            <a:endParaRPr lang="en-GB" sz="2000"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1586279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06FF-4BF7-4F84-B53B-4271C1C691C6}"/>
              </a:ext>
            </a:extLst>
          </p:cNvPr>
          <p:cNvSpPr>
            <a:spLocks noGrp="1"/>
          </p:cNvSpPr>
          <p:nvPr>
            <p:ph type="title"/>
          </p:nvPr>
        </p:nvSpPr>
        <p:spPr/>
        <p:txBody>
          <a:bodyPr/>
          <a:lstStyle/>
          <a:p>
            <a:pPr algn="ctr"/>
            <a:r>
              <a:rPr lang="en-GB" sz="2400" b="1" dirty="0"/>
              <a:t>Data summary</a:t>
            </a:r>
            <a:endParaRPr lang="en-GB" sz="2400" dirty="0"/>
          </a:p>
        </p:txBody>
      </p:sp>
      <p:sp>
        <p:nvSpPr>
          <p:cNvPr id="3" name="Text Placeholder 2">
            <a:extLst>
              <a:ext uri="{FF2B5EF4-FFF2-40B4-BE49-F238E27FC236}">
                <a16:creationId xmlns:a16="http://schemas.microsoft.com/office/drawing/2014/main" id="{B1DF3CB8-C63D-459C-9463-322552E3AD62}"/>
              </a:ext>
            </a:extLst>
          </p:cNvPr>
          <p:cNvSpPr>
            <a:spLocks noGrp="1"/>
          </p:cNvSpPr>
          <p:nvPr>
            <p:ph type="body" idx="1"/>
          </p:nvPr>
        </p:nvSpPr>
        <p:spPr>
          <a:xfrm>
            <a:off x="311700" y="1087777"/>
            <a:ext cx="8520600" cy="3416400"/>
          </a:xfrm>
        </p:spPr>
        <p:txBody>
          <a:bodyPr/>
          <a:lstStyle/>
          <a:p>
            <a:pPr marL="114300" indent="0">
              <a:buNone/>
            </a:pPr>
            <a:r>
              <a:rPr lang="en-GB" sz="1600" dirty="0">
                <a:solidFill>
                  <a:schemeClr val="bg1"/>
                </a:solidFill>
              </a:rPr>
              <a:t>The dataset spans over nine years :</a:t>
            </a:r>
            <a:endParaRPr lang="en-US" sz="1600">
              <a:solidFill>
                <a:schemeClr val="bg1"/>
              </a:solidFill>
            </a:endParaRPr>
          </a:p>
          <a:p>
            <a:pPr marL="114300" indent="0">
              <a:lnSpc>
                <a:spcPct val="114999"/>
              </a:lnSpc>
              <a:buNone/>
            </a:pPr>
            <a:r>
              <a:rPr lang="en-GB" sz="1600" dirty="0">
                <a:solidFill>
                  <a:schemeClr val="bg1"/>
                </a:solidFill>
              </a:rPr>
              <a:t>2010,2011,2012,2013,2014,2015,2016,2017,2018. </a:t>
            </a:r>
          </a:p>
          <a:p>
            <a:pPr marL="114300" indent="0">
              <a:lnSpc>
                <a:spcPct val="114999"/>
              </a:lnSpc>
              <a:buNone/>
            </a:pPr>
            <a:endParaRPr lang="en-GB" dirty="0">
              <a:solidFill>
                <a:schemeClr val="bg1"/>
              </a:solidFill>
            </a:endParaRPr>
          </a:p>
          <a:p>
            <a:pPr marL="114300" indent="0">
              <a:lnSpc>
                <a:spcPct val="114999"/>
              </a:lnSpc>
              <a:buNone/>
            </a:pPr>
            <a:r>
              <a:rPr lang="en-GB" u="sng" dirty="0">
                <a:solidFill>
                  <a:schemeClr val="bg1"/>
                </a:solidFill>
              </a:rPr>
              <a:t>Important features:</a:t>
            </a:r>
            <a:endParaRPr lang="en-GB" dirty="0">
              <a:solidFill>
                <a:schemeClr val="bg1"/>
              </a:solidFill>
            </a:endParaRPr>
          </a:p>
          <a:p>
            <a:pPr marL="114300" indent="0">
              <a:lnSpc>
                <a:spcPct val="114999"/>
              </a:lnSpc>
              <a:buNone/>
            </a:pPr>
            <a:r>
              <a:rPr lang="en-GB" sz="1400" dirty="0">
                <a:solidFill>
                  <a:schemeClr val="bg1"/>
                </a:solidFill>
              </a:rPr>
              <a:t>1] App</a:t>
            </a:r>
          </a:p>
          <a:p>
            <a:pPr marL="114300" indent="0">
              <a:lnSpc>
                <a:spcPct val="114999"/>
              </a:lnSpc>
              <a:buNone/>
            </a:pPr>
            <a:r>
              <a:rPr lang="en-GB" sz="1400" dirty="0">
                <a:solidFill>
                  <a:schemeClr val="bg1"/>
                </a:solidFill>
              </a:rPr>
              <a:t>2]Category</a:t>
            </a:r>
          </a:p>
          <a:p>
            <a:pPr marL="114300" indent="0">
              <a:lnSpc>
                <a:spcPct val="114999"/>
              </a:lnSpc>
              <a:buNone/>
            </a:pPr>
            <a:r>
              <a:rPr lang="en-GB" sz="1400" dirty="0">
                <a:solidFill>
                  <a:schemeClr val="bg1"/>
                </a:solidFill>
              </a:rPr>
              <a:t>3]Content </a:t>
            </a:r>
          </a:p>
          <a:p>
            <a:pPr marL="114300" indent="0">
              <a:lnSpc>
                <a:spcPct val="114999"/>
              </a:lnSpc>
              <a:buNone/>
            </a:pPr>
            <a:r>
              <a:rPr lang="en-GB" sz="1400" dirty="0">
                <a:solidFill>
                  <a:schemeClr val="bg1"/>
                </a:solidFill>
              </a:rPr>
              <a:t>4]Rating</a:t>
            </a:r>
          </a:p>
          <a:p>
            <a:pPr marL="114300" indent="0">
              <a:lnSpc>
                <a:spcPct val="114999"/>
              </a:lnSpc>
              <a:buNone/>
            </a:pPr>
            <a:r>
              <a:rPr lang="en-GB" sz="1400" dirty="0">
                <a:solidFill>
                  <a:schemeClr val="bg1"/>
                </a:solidFill>
              </a:rPr>
              <a:t>5]Type</a:t>
            </a:r>
          </a:p>
          <a:p>
            <a:pPr marL="114300" indent="0">
              <a:lnSpc>
                <a:spcPct val="114999"/>
              </a:lnSpc>
              <a:buNone/>
            </a:pPr>
            <a:r>
              <a:rPr lang="en-GB" sz="1400" dirty="0">
                <a:solidFill>
                  <a:schemeClr val="bg1"/>
                </a:solidFill>
              </a:rPr>
              <a:t>6]Reviews</a:t>
            </a:r>
          </a:p>
          <a:p>
            <a:pPr marL="114300" indent="0">
              <a:lnSpc>
                <a:spcPct val="114999"/>
              </a:lnSpc>
              <a:buNone/>
            </a:pPr>
            <a:r>
              <a:rPr lang="en-GB" sz="1400" dirty="0">
                <a:solidFill>
                  <a:schemeClr val="bg1"/>
                </a:solidFill>
              </a:rPr>
              <a:t>7]Last update</a:t>
            </a:r>
          </a:p>
          <a:p>
            <a:pPr marL="114300" indent="0">
              <a:lnSpc>
                <a:spcPct val="114999"/>
              </a:lnSpc>
              <a:buNone/>
            </a:pPr>
            <a:r>
              <a:rPr lang="en-GB" sz="1400" dirty="0">
                <a:solidFill>
                  <a:schemeClr val="bg1"/>
                </a:solidFill>
              </a:rPr>
              <a:t>8]Rating</a:t>
            </a:r>
          </a:p>
        </p:txBody>
      </p:sp>
    </p:spTree>
    <p:extLst>
      <p:ext uri="{BB962C8B-B14F-4D97-AF65-F5344CB8AC3E}">
        <p14:creationId xmlns:p14="http://schemas.microsoft.com/office/powerpoint/2010/main" val="3851312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7414-2C5D-46E0-AC6A-48B7D48B5B2D}"/>
              </a:ext>
            </a:extLst>
          </p:cNvPr>
          <p:cNvSpPr>
            <a:spLocks noGrp="1"/>
          </p:cNvSpPr>
          <p:nvPr>
            <p:ph type="title"/>
          </p:nvPr>
        </p:nvSpPr>
        <p:spPr/>
        <p:txBody>
          <a:bodyPr/>
          <a:lstStyle/>
          <a:p>
            <a:pPr algn="ctr"/>
            <a:r>
              <a:rPr lang="en-GB" b="1" dirty="0"/>
              <a:t>Refinement of dataset</a:t>
            </a:r>
            <a:endParaRPr lang="en-US" dirty="0"/>
          </a:p>
          <a:p>
            <a:pPr algn="ctr"/>
            <a:endParaRPr lang="en-GB" dirty="0"/>
          </a:p>
        </p:txBody>
      </p:sp>
      <p:sp>
        <p:nvSpPr>
          <p:cNvPr id="3" name="Text Placeholder 2">
            <a:extLst>
              <a:ext uri="{FF2B5EF4-FFF2-40B4-BE49-F238E27FC236}">
                <a16:creationId xmlns:a16="http://schemas.microsoft.com/office/drawing/2014/main" id="{A2572FFC-11F8-4A49-B4EE-D58EC140C41E}"/>
              </a:ext>
            </a:extLst>
          </p:cNvPr>
          <p:cNvSpPr>
            <a:spLocks noGrp="1"/>
          </p:cNvSpPr>
          <p:nvPr>
            <p:ph type="body" idx="1"/>
          </p:nvPr>
        </p:nvSpPr>
        <p:spPr/>
        <p:txBody>
          <a:bodyPr/>
          <a:lstStyle/>
          <a:p>
            <a:pPr marL="114300" indent="0">
              <a:buNone/>
            </a:pPr>
            <a:r>
              <a:rPr lang="en-GB" sz="1400" dirty="0">
                <a:solidFill>
                  <a:schemeClr val="bg1"/>
                </a:solidFill>
              </a:rPr>
              <a:t>Refining a dataset is the most crucial stage in data analysis. Refinement of a dataset refers to the process of cleaning data and handling the null/ missing data. If your dataset is not properly refined then you may not achieve the optimum results from the dataset. Unrefined data were more prone to creating errors in the results. Sometimes you get an error or gets the wrong results.</a:t>
            </a:r>
            <a:endParaRPr lang="en-US"/>
          </a:p>
          <a:p>
            <a:pPr marL="114300" indent="0">
              <a:lnSpc>
                <a:spcPct val="114999"/>
              </a:lnSpc>
              <a:buNone/>
            </a:pPr>
            <a:br>
              <a:rPr lang="en-US" dirty="0"/>
            </a:br>
            <a:endParaRPr lang="en-US" sz="1400">
              <a:solidFill>
                <a:schemeClr val="bg1"/>
              </a:solidFill>
            </a:endParaRPr>
          </a:p>
          <a:p>
            <a:pPr marL="114300" indent="0">
              <a:lnSpc>
                <a:spcPct val="114999"/>
              </a:lnSpc>
              <a:buNone/>
            </a:pPr>
            <a:r>
              <a:rPr lang="en-GB" sz="1400" b="1" dirty="0">
                <a:solidFill>
                  <a:schemeClr val="bg1"/>
                </a:solidFill>
              </a:rPr>
              <a:t>Refine the dataset:</a:t>
            </a:r>
            <a:endParaRPr lang="en-GB" sz="1400" dirty="0">
              <a:solidFill>
                <a:schemeClr val="bg1"/>
              </a:solidFill>
            </a:endParaRPr>
          </a:p>
          <a:p>
            <a:pPr marL="114300" indent="0">
              <a:lnSpc>
                <a:spcPct val="114999"/>
              </a:lnSpc>
              <a:buNone/>
            </a:pPr>
            <a:r>
              <a:rPr lang="en-GB" sz="1400" dirty="0">
                <a:solidFill>
                  <a:schemeClr val="bg1"/>
                </a:solidFill>
              </a:rPr>
              <a:t>Removing Duplicate Apps</a:t>
            </a:r>
          </a:p>
          <a:p>
            <a:pPr marL="114300" indent="0">
              <a:lnSpc>
                <a:spcPct val="114999"/>
              </a:lnSpc>
              <a:buNone/>
            </a:pPr>
            <a:r>
              <a:rPr lang="en-GB" sz="1400" dirty="0">
                <a:solidFill>
                  <a:schemeClr val="bg1"/>
                </a:solidFill>
              </a:rPr>
              <a:t>Removing 19.0 from the column rating</a:t>
            </a:r>
          </a:p>
          <a:p>
            <a:pPr marL="114300" indent="0">
              <a:lnSpc>
                <a:spcPct val="114999"/>
              </a:lnSpc>
              <a:buNone/>
            </a:pPr>
            <a:r>
              <a:rPr lang="en-GB" sz="1400" dirty="0">
                <a:solidFill>
                  <a:schemeClr val="bg1"/>
                </a:solidFill>
              </a:rPr>
              <a:t>Removing 1.9 from the column category</a:t>
            </a:r>
          </a:p>
          <a:p>
            <a:pPr marL="114300" indent="0">
              <a:lnSpc>
                <a:spcPct val="114999"/>
              </a:lnSpc>
              <a:buNone/>
            </a:pPr>
            <a:r>
              <a:rPr lang="en-GB" sz="1400" dirty="0">
                <a:solidFill>
                  <a:schemeClr val="bg1"/>
                </a:solidFill>
              </a:rPr>
              <a:t>Convert the dates in datetime.</a:t>
            </a:r>
          </a:p>
          <a:p>
            <a:pPr>
              <a:lnSpc>
                <a:spcPct val="114999"/>
              </a:lnSpc>
            </a:pPr>
            <a:endParaRPr lang="en-GB" dirty="0"/>
          </a:p>
        </p:txBody>
      </p:sp>
    </p:spTree>
    <p:extLst>
      <p:ext uri="{BB962C8B-B14F-4D97-AF65-F5344CB8AC3E}">
        <p14:creationId xmlns:p14="http://schemas.microsoft.com/office/powerpoint/2010/main" val="1449787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A5B1-53C6-402D-AFA8-1AB066F54B03}"/>
              </a:ext>
            </a:extLst>
          </p:cNvPr>
          <p:cNvSpPr>
            <a:spLocks noGrp="1"/>
          </p:cNvSpPr>
          <p:nvPr>
            <p:ph type="title"/>
          </p:nvPr>
        </p:nvSpPr>
        <p:spPr/>
        <p:txBody>
          <a:bodyPr/>
          <a:lstStyle/>
          <a:p>
            <a:pPr algn="ctr"/>
            <a:r>
              <a:rPr lang="en-GB" sz="2400" b="1" dirty="0"/>
              <a:t>Category and their app counts</a:t>
            </a:r>
          </a:p>
        </p:txBody>
      </p:sp>
      <p:sp>
        <p:nvSpPr>
          <p:cNvPr id="3" name="Text Placeholder 2">
            <a:extLst>
              <a:ext uri="{FF2B5EF4-FFF2-40B4-BE49-F238E27FC236}">
                <a16:creationId xmlns:a16="http://schemas.microsoft.com/office/drawing/2014/main" id="{C4754EBE-B7CA-4967-A0A3-A7539E894022}"/>
              </a:ext>
            </a:extLst>
          </p:cNvPr>
          <p:cNvSpPr>
            <a:spLocks noGrp="1"/>
          </p:cNvSpPr>
          <p:nvPr>
            <p:ph type="body" idx="1"/>
          </p:nvPr>
        </p:nvSpPr>
        <p:spPr/>
        <p:txBody>
          <a:bodyPr/>
          <a:lstStyle/>
          <a:p>
            <a:endParaRPr lang="en-GB"/>
          </a:p>
        </p:txBody>
      </p:sp>
      <p:pic>
        <p:nvPicPr>
          <p:cNvPr id="5" name="Picture 5">
            <a:extLst>
              <a:ext uri="{FF2B5EF4-FFF2-40B4-BE49-F238E27FC236}">
                <a16:creationId xmlns:a16="http://schemas.microsoft.com/office/drawing/2014/main" id="{9C7BEC05-E816-408B-AD53-0B27DC9203CF}"/>
              </a:ext>
            </a:extLst>
          </p:cNvPr>
          <p:cNvPicPr>
            <a:picLocks noChangeAspect="1"/>
          </p:cNvPicPr>
          <p:nvPr/>
        </p:nvPicPr>
        <p:blipFill>
          <a:blip r:embed="rId2"/>
          <a:stretch>
            <a:fillRect/>
          </a:stretch>
        </p:blipFill>
        <p:spPr>
          <a:xfrm>
            <a:off x="310551" y="1288723"/>
            <a:ext cx="8522898" cy="3288517"/>
          </a:xfrm>
          <a:prstGeom prst="rect">
            <a:avLst/>
          </a:prstGeom>
        </p:spPr>
      </p:pic>
    </p:spTree>
    <p:extLst>
      <p:ext uri="{BB962C8B-B14F-4D97-AF65-F5344CB8AC3E}">
        <p14:creationId xmlns:p14="http://schemas.microsoft.com/office/powerpoint/2010/main" val="122909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E50C-7633-4AFD-823C-831B43341ABB}"/>
              </a:ext>
            </a:extLst>
          </p:cNvPr>
          <p:cNvSpPr>
            <a:spLocks noGrp="1"/>
          </p:cNvSpPr>
          <p:nvPr>
            <p:ph type="title"/>
          </p:nvPr>
        </p:nvSpPr>
        <p:spPr/>
        <p:txBody>
          <a:bodyPr/>
          <a:lstStyle/>
          <a:p>
            <a:pPr algn="ctr"/>
            <a:r>
              <a:rPr lang="en-GB" sz="2400" b="1" dirty="0"/>
              <a:t>App counts with ratings</a:t>
            </a:r>
            <a:endParaRPr lang="en-GB" dirty="0"/>
          </a:p>
        </p:txBody>
      </p:sp>
      <p:sp>
        <p:nvSpPr>
          <p:cNvPr id="3" name="Text Placeholder 2">
            <a:extLst>
              <a:ext uri="{FF2B5EF4-FFF2-40B4-BE49-F238E27FC236}">
                <a16:creationId xmlns:a16="http://schemas.microsoft.com/office/drawing/2014/main" id="{B9C84B15-5F39-4E22-9ED0-A957A1525898}"/>
              </a:ext>
            </a:extLst>
          </p:cNvPr>
          <p:cNvSpPr>
            <a:spLocks noGrp="1"/>
          </p:cNvSpPr>
          <p:nvPr>
            <p:ph type="body" idx="1"/>
          </p:nvPr>
        </p:nvSpPr>
        <p:spPr/>
        <p:txBody>
          <a:bodyPr/>
          <a:lstStyle/>
          <a:p>
            <a:endParaRPr lang="en-GB"/>
          </a:p>
        </p:txBody>
      </p:sp>
      <p:pic>
        <p:nvPicPr>
          <p:cNvPr id="5" name="Picture 5" descr="Chart, histogram&#10;&#10;Description automatically generated">
            <a:extLst>
              <a:ext uri="{FF2B5EF4-FFF2-40B4-BE49-F238E27FC236}">
                <a16:creationId xmlns:a16="http://schemas.microsoft.com/office/drawing/2014/main" id="{52BB1589-DDC6-4DD2-A1F4-48252C5832A8}"/>
              </a:ext>
            </a:extLst>
          </p:cNvPr>
          <p:cNvPicPr>
            <a:picLocks noChangeAspect="1"/>
          </p:cNvPicPr>
          <p:nvPr/>
        </p:nvPicPr>
        <p:blipFill>
          <a:blip r:embed="rId2"/>
          <a:stretch>
            <a:fillRect/>
          </a:stretch>
        </p:blipFill>
        <p:spPr>
          <a:xfrm>
            <a:off x="310551" y="1290575"/>
            <a:ext cx="8522898" cy="3284812"/>
          </a:xfrm>
          <a:prstGeom prst="rect">
            <a:avLst/>
          </a:prstGeom>
        </p:spPr>
      </p:pic>
    </p:spTree>
    <p:extLst>
      <p:ext uri="{BB962C8B-B14F-4D97-AF65-F5344CB8AC3E}">
        <p14:creationId xmlns:p14="http://schemas.microsoft.com/office/powerpoint/2010/main" val="300918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6966-C71E-4C96-B750-147F69D6D69C}"/>
              </a:ext>
            </a:extLst>
          </p:cNvPr>
          <p:cNvSpPr>
            <a:spLocks noGrp="1"/>
          </p:cNvSpPr>
          <p:nvPr>
            <p:ph type="title"/>
          </p:nvPr>
        </p:nvSpPr>
        <p:spPr/>
        <p:txBody>
          <a:bodyPr/>
          <a:lstStyle/>
          <a:p>
            <a:pPr algn="ctr"/>
            <a:r>
              <a:rPr lang="en-GB" sz="2400" b="1" dirty="0"/>
              <a:t>App counts with updated year</a:t>
            </a:r>
            <a:endParaRPr lang="en-GB" dirty="0"/>
          </a:p>
        </p:txBody>
      </p:sp>
      <p:sp>
        <p:nvSpPr>
          <p:cNvPr id="3" name="Text Placeholder 2">
            <a:extLst>
              <a:ext uri="{FF2B5EF4-FFF2-40B4-BE49-F238E27FC236}">
                <a16:creationId xmlns:a16="http://schemas.microsoft.com/office/drawing/2014/main" id="{80EC1711-D871-45AD-A39E-FF7C01DDC906}"/>
              </a:ext>
            </a:extLst>
          </p:cNvPr>
          <p:cNvSpPr>
            <a:spLocks noGrp="1"/>
          </p:cNvSpPr>
          <p:nvPr>
            <p:ph type="body" idx="1"/>
          </p:nvPr>
        </p:nvSpPr>
        <p:spPr/>
        <p:txBody>
          <a:bodyPr/>
          <a:lstStyle/>
          <a:p>
            <a:endParaRPr lang="en-GB"/>
          </a:p>
        </p:txBody>
      </p:sp>
      <p:pic>
        <p:nvPicPr>
          <p:cNvPr id="4" name="Picture 4" descr="A picture containing histogram&#10;&#10;Description automatically generated">
            <a:extLst>
              <a:ext uri="{FF2B5EF4-FFF2-40B4-BE49-F238E27FC236}">
                <a16:creationId xmlns:a16="http://schemas.microsoft.com/office/drawing/2014/main" id="{033E58C5-4601-49DD-A82B-4A1D14B2F9A3}"/>
              </a:ext>
            </a:extLst>
          </p:cNvPr>
          <p:cNvPicPr>
            <a:picLocks noChangeAspect="1"/>
          </p:cNvPicPr>
          <p:nvPr/>
        </p:nvPicPr>
        <p:blipFill>
          <a:blip r:embed="rId2"/>
          <a:stretch>
            <a:fillRect/>
          </a:stretch>
        </p:blipFill>
        <p:spPr>
          <a:xfrm>
            <a:off x="310551" y="1150491"/>
            <a:ext cx="8522898" cy="3424802"/>
          </a:xfrm>
          <a:prstGeom prst="rect">
            <a:avLst/>
          </a:prstGeom>
        </p:spPr>
      </p:pic>
    </p:spTree>
    <p:extLst>
      <p:ext uri="{BB962C8B-B14F-4D97-AF65-F5344CB8AC3E}">
        <p14:creationId xmlns:p14="http://schemas.microsoft.com/office/powerpoint/2010/main" val="406820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D442-5D72-4F8D-AB35-4DCE21283D2C}"/>
              </a:ext>
            </a:extLst>
          </p:cNvPr>
          <p:cNvSpPr>
            <a:spLocks noGrp="1"/>
          </p:cNvSpPr>
          <p:nvPr>
            <p:ph type="title"/>
          </p:nvPr>
        </p:nvSpPr>
        <p:spPr/>
        <p:txBody>
          <a:bodyPr/>
          <a:lstStyle/>
          <a:p>
            <a:pPr algn="ctr"/>
            <a:r>
              <a:rPr lang="en-GB" sz="2400" b="1" dirty="0"/>
              <a:t>Category and their ratings</a:t>
            </a:r>
          </a:p>
        </p:txBody>
      </p:sp>
      <p:sp>
        <p:nvSpPr>
          <p:cNvPr id="3" name="Text Placeholder 2">
            <a:extLst>
              <a:ext uri="{FF2B5EF4-FFF2-40B4-BE49-F238E27FC236}">
                <a16:creationId xmlns:a16="http://schemas.microsoft.com/office/drawing/2014/main" id="{CEEA002A-0FC7-49F2-AB78-A8168D67B165}"/>
              </a:ext>
            </a:extLst>
          </p:cNvPr>
          <p:cNvSpPr>
            <a:spLocks noGrp="1"/>
          </p:cNvSpPr>
          <p:nvPr>
            <p:ph type="body" idx="1"/>
          </p:nvPr>
        </p:nvSpPr>
        <p:spPr/>
        <p:txBody>
          <a:bodyPr/>
          <a:lstStyle/>
          <a:p>
            <a:endParaRPr lang="en-GB"/>
          </a:p>
        </p:txBody>
      </p:sp>
      <p:pic>
        <p:nvPicPr>
          <p:cNvPr id="5" name="Picture 5" descr="Histogram&#10;&#10;Description automatically generated">
            <a:extLst>
              <a:ext uri="{FF2B5EF4-FFF2-40B4-BE49-F238E27FC236}">
                <a16:creationId xmlns:a16="http://schemas.microsoft.com/office/drawing/2014/main" id="{9D273476-3DFE-4330-903F-A769FC35F826}"/>
              </a:ext>
            </a:extLst>
          </p:cNvPr>
          <p:cNvPicPr>
            <a:picLocks noChangeAspect="1"/>
          </p:cNvPicPr>
          <p:nvPr/>
        </p:nvPicPr>
        <p:blipFill>
          <a:blip r:embed="rId2"/>
          <a:stretch>
            <a:fillRect/>
          </a:stretch>
        </p:blipFill>
        <p:spPr>
          <a:xfrm>
            <a:off x="310551" y="1148543"/>
            <a:ext cx="8522898" cy="3428697"/>
          </a:xfrm>
          <a:prstGeom prst="rect">
            <a:avLst/>
          </a:prstGeom>
        </p:spPr>
      </p:pic>
    </p:spTree>
    <p:extLst>
      <p:ext uri="{BB962C8B-B14F-4D97-AF65-F5344CB8AC3E}">
        <p14:creationId xmlns:p14="http://schemas.microsoft.com/office/powerpoint/2010/main" val="3005732217"/>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29</Slides>
  <Notes>2</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Simple Light</vt:lpstr>
      <vt:lpstr>           Capstone Project Play store app review analysis   </vt:lpstr>
      <vt:lpstr>Content </vt:lpstr>
      <vt:lpstr>Problem statement</vt:lpstr>
      <vt:lpstr>Data summary</vt:lpstr>
      <vt:lpstr>Refinement of dataset </vt:lpstr>
      <vt:lpstr>Category and their app counts</vt:lpstr>
      <vt:lpstr>App counts with ratings</vt:lpstr>
      <vt:lpstr>App counts with updated year</vt:lpstr>
      <vt:lpstr>Category and their ratings</vt:lpstr>
      <vt:lpstr>Category with number of installs</vt:lpstr>
      <vt:lpstr>Content rating and their counts</vt:lpstr>
      <vt:lpstr>App with approx. installs</vt:lpstr>
      <vt:lpstr>Number of app counts with type</vt:lpstr>
      <vt:lpstr>Number of installs with types</vt:lpstr>
      <vt:lpstr>Number of app counts with size of type paid</vt:lpstr>
      <vt:lpstr>Number of app counts with size of type free</vt:lpstr>
      <vt:lpstr>Top 10 paid apps</vt:lpstr>
      <vt:lpstr>Top 10 free apps</vt:lpstr>
      <vt:lpstr>Top 10 most installed apps</vt:lpstr>
      <vt:lpstr>Sentiment Analysis</vt:lpstr>
      <vt:lpstr>   Negative review counts for each category</vt:lpstr>
      <vt:lpstr>Neutral review counts for each category</vt:lpstr>
      <vt:lpstr>Positive review counts for each category</vt:lpstr>
      <vt:lpstr>Sentiment polarity distribution</vt:lpstr>
      <vt:lpstr>Challenges</vt:lpstr>
      <vt:lpstr>Observation</vt:lpstr>
      <vt:lpstr>Conclusion</vt:lpstr>
      <vt:lpstr>Q&amp;A</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dc:title>
  <cp:revision>520</cp:revision>
  <dcterms:modified xsi:type="dcterms:W3CDTF">2021-06-11T10:02:24Z</dcterms:modified>
</cp:coreProperties>
</file>