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3cc4a0c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3cc4a0c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3cc4a0c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3cc4a0c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3cc4a0c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3cc4a0c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3cc4a0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3cc4a0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3cc4a0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3cc4a0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3cc4a0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3cc4a0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3cc4a0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3cc4a0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3cc4a0c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3cc4a0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3cc4a0c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3cc4a0c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3cc4a0c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3cc4a0c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33cc4a0c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33cc4a0c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Classifying German Traffic Signs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081800"/>
            <a:ext cx="2593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Universidade de Aveiro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DETI		</a:t>
            </a:r>
            <a:r>
              <a:rPr lang="pt-BR"/>
              <a:t>			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551050" y="4081800"/>
            <a:ext cx="2866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Course: Machine Learning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Professor: Pétia Georgieva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63400" y="2660175"/>
            <a:ext cx="38172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Gabriel Silva (85129) &amp; Gonçalo Vítor (85119)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44139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Different values of regularization(alpha) and learning rate were tested.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The best model is the one with alpha=0.03 and leaning rate = 0.003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600" y="2743925"/>
            <a:ext cx="3695850" cy="221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150" y="597718"/>
            <a:ext cx="3452751" cy="21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 - Momentum (with best model)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46278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Momentum speeds up gradient descent.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Its</a:t>
            </a:r>
            <a:r>
              <a:rPr lang="pt-BR"/>
              <a:t> impact is clear in the graph. A speed up of almost 4 times is achieved in training.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The best model’s scores on the test set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The model trained in 7 min, with nesterov’s momentum.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195" y="1905425"/>
            <a:ext cx="3603350" cy="2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497875"/>
            <a:ext cx="3429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851775"/>
            <a:ext cx="77817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MLPC makes the best predictions, but takes very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SVC isn’t as good at predicting, but it’s much faster.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SVC can be, given it’s speed, very good to prove the feasibility of a project.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1853850"/>
            <a:ext cx="53816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Data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495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the GTSRB, a dataset made of images of traffic signs.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There are 43 different signs(classes).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The images are distributed in folders. Each folder has the images of a certain class. Each folder is named accordingly.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550" y="2028021"/>
            <a:ext cx="3285475" cy="2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Preprocessing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92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Images are of various sizes which required resizing to a common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Images were also scaled.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Only 10% was used.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252" y="1318662"/>
            <a:ext cx="3554776" cy="32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different types of models were used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Neural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Model optimization was done using sklearn GridSearchCV, which scores models using cross-validated parameters.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Logistic Regression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Using sklearn LogisticRegression.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lbfgs solver.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Regularization parameter C (the inverse of regularization strength).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Logistic Regression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44139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Different values of C were tested.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The model that performed the best was the one with C= 0.03.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It’s scores on the test set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It took 4 min to train.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75" y="1468112"/>
            <a:ext cx="3999724" cy="30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25" y="3586300"/>
            <a:ext cx="3381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Using sklearn SVC.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Regularization parameter C (the inverse of regularization strength).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Using linear kernel.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44139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Different values of C were tested.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The model that performed the best was the one with C= 0.01.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It’s scores on the test set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It took 1 min to train.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25" y="1651125"/>
            <a:ext cx="3718874" cy="27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25" y="3532200"/>
            <a:ext cx="33718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Using sklearn MLPClassifier.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sgd solver.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Sigmoid activation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Only one hidden layer, with 100 neurons.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