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61203-7363-2E92-48BD-A56F057B5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159D5-7037-A0EF-88F5-810879C6F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5BB59-C977-DC47-33BF-CFD0B270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C36-9725-6640-87F0-EE88CC8A77EE}" type="datetimeFigureOut">
              <a:rPr kumimoji="1" lang="ko-Kore-KR" altLang="en-US" smtClean="0"/>
              <a:t>2024. 7. 25.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26367-1D7A-D264-D131-E3656206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5E400-12AD-CFBB-3690-44BCE9A2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1C90-EAA5-9F4F-A0B2-BEAD256246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14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4B8BC-6F3A-2044-4AF1-D8653C6C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74A0EC-9964-C3C1-3DAB-B5390F4B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02220-59D5-AEF4-59DE-DC30FA0E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C36-9725-6640-87F0-EE88CC8A77EE}" type="datetimeFigureOut">
              <a:rPr kumimoji="1" lang="ko-Kore-KR" altLang="en-US" smtClean="0"/>
              <a:t>2024. 7. 25.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B067D-C9E7-8D67-6E2C-3D0DC68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F2460-D51F-B27B-7BA7-CF77A8E7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1C90-EAA5-9F4F-A0B2-BEAD256246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685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7E9A31-C95E-5564-105E-A68CC930A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DC8DB-1BCA-57B1-AC06-13BCE4BC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C84B-9FF4-D53D-D957-2E4A426F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C36-9725-6640-87F0-EE88CC8A77EE}" type="datetimeFigureOut">
              <a:rPr kumimoji="1" lang="ko-Kore-KR" altLang="en-US" smtClean="0"/>
              <a:t>2024. 7. 25.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A489E-650C-AE23-0FC8-C17089F9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E6D73-923E-A577-EBFA-F84DB7D2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1C90-EAA5-9F4F-A0B2-BEAD256246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15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A3DD-037C-605E-1AF4-3438505A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CD31B-D63C-ECBF-7B85-7747119C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052A7-BA92-7A5F-D85C-96FE8C4F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C36-9725-6640-87F0-EE88CC8A77EE}" type="datetimeFigureOut">
              <a:rPr kumimoji="1" lang="ko-Kore-KR" altLang="en-US" smtClean="0"/>
              <a:t>2024. 7. 25.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EC2BF-B3F1-10CE-155F-9C3A86CA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FFBDB-F4A8-8C91-D214-82858FF7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1C90-EAA5-9F4F-A0B2-BEAD256246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725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F42AF-2F0E-5B9F-6643-118F3029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A27F9-25CB-D9BA-2F9A-F3463AAF4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3E225-1CE0-85EE-8A9C-2D6A9EEC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C36-9725-6640-87F0-EE88CC8A77EE}" type="datetimeFigureOut">
              <a:rPr kumimoji="1" lang="ko-Kore-KR" altLang="en-US" smtClean="0"/>
              <a:t>2024. 7. 25.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1178B-7D7A-6C33-234A-AF928AE5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4E276-7975-9675-3108-21C1EFB3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1C90-EAA5-9F4F-A0B2-BEAD256246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266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7ACFA-FD13-BDAF-ED82-00CB5A4C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F81B8A-97AF-49E3-30E9-2D6FE3F30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2CA3C-C282-EC74-6F54-2C9644E58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BB288-AB0B-D75B-1C41-403DB787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C36-9725-6640-87F0-EE88CC8A77EE}" type="datetimeFigureOut">
              <a:rPr kumimoji="1" lang="ko-Kore-KR" altLang="en-US" smtClean="0"/>
              <a:t>2024. 7. 25.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C0F60F-FC87-CB4E-8311-944E82BE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61B47-7CEB-4E82-A301-34C75699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1C90-EAA5-9F4F-A0B2-BEAD256246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383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DA6FE-6E0C-6545-CEE8-C16C9C26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CA891-2458-B5C2-A77C-1EAD9978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B202A-7322-9EED-F013-9A0F6141F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160A57-FE93-15A9-F754-4D8896140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C5ADC3-B45E-C75E-23B1-45B4E029A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A9708E-3D4C-F947-1635-EFE0B6AF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C36-9725-6640-87F0-EE88CC8A77EE}" type="datetimeFigureOut">
              <a:rPr kumimoji="1" lang="ko-Kore-KR" altLang="en-US" smtClean="0"/>
              <a:t>2024. 7. 25.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49DD72-22E0-EC8C-085F-1C5D612A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400C9-7CFE-9929-F404-D97B354C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1C90-EAA5-9F4F-A0B2-BEAD256246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05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A55CD-7BBD-DE6F-6B8D-457E2E25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64D465-9941-F22B-2E1B-A03D328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C36-9725-6640-87F0-EE88CC8A77EE}" type="datetimeFigureOut">
              <a:rPr kumimoji="1" lang="ko-Kore-KR" altLang="en-US" smtClean="0"/>
              <a:t>2024. 7. 25.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8B9CB8-71E2-F153-7926-F010E9EB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C5B19-7C3B-8538-1D97-D5391223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1C90-EAA5-9F4F-A0B2-BEAD256246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604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C00C6B-64ED-CE8C-049C-AFB9A4B1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C36-9725-6640-87F0-EE88CC8A77EE}" type="datetimeFigureOut">
              <a:rPr kumimoji="1" lang="ko-Kore-KR" altLang="en-US" smtClean="0"/>
              <a:t>2024. 7. 25.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C4C01D-11A1-F099-90BC-1CBF3681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F9085-DDC4-F89A-31EB-EEB902AA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1C90-EAA5-9F4F-A0B2-BEAD256246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314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C5F9C-132A-6F4B-8890-760B51D6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8FE20-1576-E855-0424-19C127CC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3DD27-D325-0D48-B8F3-F851BE792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2569B-FDA5-A19D-875D-79FA87C2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C36-9725-6640-87F0-EE88CC8A77EE}" type="datetimeFigureOut">
              <a:rPr kumimoji="1" lang="ko-Kore-KR" altLang="en-US" smtClean="0"/>
              <a:t>2024. 7. 25.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72D81-1181-2F46-6260-58CF385B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3BA70-E534-83F4-80ED-3F69F08E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1C90-EAA5-9F4F-A0B2-BEAD256246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872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CB07C-4CEA-AC34-F777-9265D1C9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9E04D3-A9CA-8E0A-63DB-BA5A70F4C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A6FFBE-4727-6535-44E1-F47B3E747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465B6-8878-3304-507D-BB26D975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DC36-9725-6640-87F0-EE88CC8A77EE}" type="datetimeFigureOut">
              <a:rPr kumimoji="1" lang="ko-Kore-KR" altLang="en-US" smtClean="0"/>
              <a:t>2024. 7. 25.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C8D73-1583-D861-D638-6375ACA9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2F38E-6A14-9957-8F70-C41A14B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1C90-EAA5-9F4F-A0B2-BEAD256246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671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2722F-241F-0646-7F67-F0F76CF2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916CD-96F0-2353-AB06-C279DDDB2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40098-3966-F232-6DDC-BFAD95E21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5ADC36-9725-6640-87F0-EE88CC8A77EE}" type="datetimeFigureOut">
              <a:rPr kumimoji="1" lang="ko-Kore-KR" altLang="en-US" smtClean="0"/>
              <a:t>2024. 7. 25.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C0824-53B1-7B34-A08F-E47EFBBEF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05F33-0E90-752C-6A3C-19E4D34E9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61C90-EAA5-9F4F-A0B2-BEAD256246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435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8005EE-0996-375C-359E-0165ECC74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4202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950561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205727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41552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930881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3108478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OSI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TCP/IP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Other</a:t>
                      </a:r>
                      <a:endParaRPr lang="ko-Kore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885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Alligator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Application</a:t>
                      </a:r>
                      <a:endParaRPr lang="ko-Kore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ko-Kore-KR" sz="2400" dirty="0"/>
                        <a:t>L7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-</a:t>
                      </a:r>
                      <a:r>
                        <a:rPr lang="ko-KR" altLang="en-US" sz="2400" dirty="0"/>
                        <a:t> 방화벽</a:t>
                      </a:r>
                      <a:endParaRPr lang="ko-Kore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ko-Kore-KR" sz="2400" dirty="0"/>
                        <a:t>HTTP</a:t>
                      </a:r>
                      <a:endParaRPr lang="ko-Kore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ko-Kore-KR" sz="2400" dirty="0"/>
                        <a:t>FTP, SSH, DNS, …</a:t>
                      </a:r>
                      <a:endParaRPr lang="ko-Kore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7447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Pet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Presentation</a:t>
                      </a:r>
                      <a:endParaRPr lang="ko-Kore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8388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Steve’s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Session</a:t>
                      </a:r>
                      <a:endParaRPr lang="ko-Kore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302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Touch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Transport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L4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-</a:t>
                      </a:r>
                      <a:r>
                        <a:rPr lang="ko-KR" altLang="en-US" sz="2400" dirty="0"/>
                        <a:t> 공유기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TCP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UDP, ICMP</a:t>
                      </a:r>
                      <a:endParaRPr lang="ko-Kore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485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Not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Network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L3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-</a:t>
                      </a:r>
                      <a:r>
                        <a:rPr lang="ko-KR" altLang="en-US" sz="2400" dirty="0"/>
                        <a:t> 라우터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IPv4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IPv6, ARP</a:t>
                      </a:r>
                      <a:endParaRPr lang="ko-Kore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0247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Do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Data Link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L2 - </a:t>
                      </a:r>
                      <a:r>
                        <a:rPr lang="ko-KR" altLang="en-US" sz="2400" dirty="0"/>
                        <a:t>스위치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Ethernet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7864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Please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2400" dirty="0"/>
                        <a:t>Physical</a:t>
                      </a:r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69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8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</TotalTime>
  <Words>49</Words>
  <Application>Microsoft Macintosh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박수빈</dc:creator>
  <cp:lastModifiedBy>박수빈</cp:lastModifiedBy>
  <cp:revision>4</cp:revision>
  <dcterms:created xsi:type="dcterms:W3CDTF">2024-07-25T07:13:03Z</dcterms:created>
  <dcterms:modified xsi:type="dcterms:W3CDTF">2024-07-28T10:43:54Z</dcterms:modified>
</cp:coreProperties>
</file>