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57" r:id="rId1"/>
    <p:sldMasterId id="2147484005" r:id="rId2"/>
  </p:sldMasterIdLst>
  <p:sldIdLst>
    <p:sldId id="256" r:id="rId3"/>
    <p:sldId id="268" r:id="rId4"/>
    <p:sldId id="267" r:id="rId5"/>
    <p:sldId id="258" r:id="rId6"/>
    <p:sldId id="259" r:id="rId7"/>
    <p:sldId id="273" r:id="rId8"/>
    <p:sldId id="269" r:id="rId9"/>
    <p:sldId id="270" r:id="rId10"/>
    <p:sldId id="263" r:id="rId11"/>
    <p:sldId id="271" r:id="rId12"/>
    <p:sldId id="272" r:id="rId13"/>
  </p:sldIdLst>
  <p:sldSz cx="12192000" cy="6858000"/>
  <p:notesSz cx="6858000" cy="9144000"/>
  <p:embeddedFontLst>
    <p:embeddedFont>
      <p:font typeface="Corbel" panose="020B050302020402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Lato Black" panose="020F0A02020204030203" pitchFamily="34" charset="0"/>
      <p:bold r:id="rId22"/>
      <p:boldItalic r:id="rId23"/>
    </p:embeddedFont>
    <p:embeddedFont>
      <p:font typeface="Tw Cen MT" panose="020B0602020104020603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67BA"/>
    <a:srgbClr val="031868"/>
    <a:srgbClr val="C00000"/>
    <a:srgbClr val="EFEFEF"/>
    <a:srgbClr val="02155B"/>
    <a:srgbClr val="01155C"/>
    <a:srgbClr val="68BEE0"/>
    <a:srgbClr val="DBDBDB"/>
    <a:srgbClr val="FF33CC"/>
    <a:srgbClr val="2C8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8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8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0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954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403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30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7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53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93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9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8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83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86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24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16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632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410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411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254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756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607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4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524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036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488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277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547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6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5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8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5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59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71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  <p:sldLayoutId id="21474839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8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00873FF-ED40-4230-B00D-94DF91A3B853}"/>
              </a:ext>
            </a:extLst>
          </p:cNvPr>
          <p:cNvSpPr/>
          <p:nvPr/>
        </p:nvSpPr>
        <p:spPr>
          <a:xfrm>
            <a:off x="0" y="0"/>
            <a:ext cx="12217319" cy="6858000"/>
          </a:xfrm>
          <a:prstGeom prst="rect">
            <a:avLst/>
          </a:prstGeom>
          <a:gradFill>
            <a:gsLst>
              <a:gs pos="30000">
                <a:schemeClr val="bg1"/>
              </a:gs>
              <a:gs pos="0">
                <a:schemeClr val="bg1"/>
              </a:gs>
              <a:gs pos="70000">
                <a:schemeClr val="bg1"/>
              </a:gs>
              <a:gs pos="8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glow rad="12700">
              <a:schemeClr val="bg2">
                <a:lumMod val="10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5A031F-B306-4F5F-83F4-7C929386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" y="5746"/>
            <a:ext cx="1345943" cy="165160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5B0D377-C12A-4C7B-90AF-9FB3485B2632}"/>
              </a:ext>
            </a:extLst>
          </p:cNvPr>
          <p:cNvSpPr/>
          <p:nvPr/>
        </p:nvSpPr>
        <p:spPr>
          <a:xfrm>
            <a:off x="1921312" y="3051293"/>
            <a:ext cx="3033131" cy="3211551"/>
          </a:xfrm>
          <a:prstGeom prst="ellipse">
            <a:avLst/>
          </a:prstGeom>
          <a:blipFill dpi="0" rotWithShape="1">
            <a:blip r:embed="rId4"/>
            <a:srcRect/>
            <a:stretch>
              <a:fillRect l="-6000" t="-18000" r="-34000" b="-119000"/>
            </a:stretch>
          </a:blipFill>
          <a:ln w="66675">
            <a:gradFill>
              <a:gsLst>
                <a:gs pos="0">
                  <a:schemeClr val="bg1"/>
                </a:gs>
                <a:gs pos="31000">
                  <a:schemeClr val="bg1">
                    <a:lumMod val="85000"/>
                  </a:schemeClr>
                </a:gs>
                <a:gs pos="83000">
                  <a:schemeClr val="bg2">
                    <a:lumMod val="50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lin ang="5400000" scaled="0"/>
            </a:gradFill>
          </a:ln>
          <a:effectLst>
            <a:reflection stA="45000" endPos="14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E5C65-F6E9-4773-A6E1-50B651CAF9C9}"/>
              </a:ext>
            </a:extLst>
          </p:cNvPr>
          <p:cNvSpPr/>
          <p:nvPr/>
        </p:nvSpPr>
        <p:spPr>
          <a:xfrm>
            <a:off x="5205277" y="3051293"/>
            <a:ext cx="3380604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/>
              <a:t>Presenter</a:t>
            </a:r>
            <a:endParaRPr lang="en-US" sz="2400" b="1" dirty="0"/>
          </a:p>
          <a:p>
            <a:pPr algn="ctr"/>
            <a:r>
              <a:rPr lang="en-US" sz="2000" b="1" dirty="0"/>
              <a:t>MD HUMAUN FARID SOHAG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D91785-0557-4218-BC30-7DB8F7A14BE9}"/>
              </a:ext>
            </a:extLst>
          </p:cNvPr>
          <p:cNvSpPr/>
          <p:nvPr/>
        </p:nvSpPr>
        <p:spPr>
          <a:xfrm>
            <a:off x="2114049" y="-18006"/>
            <a:ext cx="7887201" cy="830997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Lato" panose="020F0502020204030203" pitchFamily="34" charset="0"/>
              </a:rPr>
              <a:t>VIRTUAL PRESENTATION</a:t>
            </a:r>
            <a:endParaRPr lang="en-US" sz="4800" b="1" cap="none" spc="0" dirty="0">
              <a:ln w="0"/>
              <a:solidFill>
                <a:schemeClr val="bg2">
                  <a:lumMod val="2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E56017-CFA4-45F6-A056-95647EE7E8A4}"/>
              </a:ext>
            </a:extLst>
          </p:cNvPr>
          <p:cNvSpPr/>
          <p:nvPr/>
        </p:nvSpPr>
        <p:spPr>
          <a:xfrm>
            <a:off x="5488112" y="798915"/>
            <a:ext cx="732894" cy="584775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32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EF4DC7-358B-4792-8775-7BC1E4720632}"/>
              </a:ext>
            </a:extLst>
          </p:cNvPr>
          <p:cNvSpPr/>
          <p:nvPr/>
        </p:nvSpPr>
        <p:spPr>
          <a:xfrm>
            <a:off x="3840246" y="1412855"/>
            <a:ext cx="4191468" cy="769441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4400" b="1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SELF-INTRODUCE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2A9DE3A-2361-42E9-A8AA-0F72AD6BC4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6482" y="-40111"/>
            <a:ext cx="1490837" cy="154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5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  <p:bldP spid="4" grpId="0"/>
      <p:bldP spid="7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Target Template for PowerPoint and Google Slides - PresentationGO">
            <a:extLst>
              <a:ext uri="{FF2B5EF4-FFF2-40B4-BE49-F238E27FC236}">
                <a16:creationId xmlns:a16="http://schemas.microsoft.com/office/drawing/2014/main" id="{60717349-94D9-40C5-950D-9AC668B0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E5FA5A67-55E0-464B-A09B-DDB5D74C7CD1}"/>
              </a:ext>
            </a:extLst>
          </p:cNvPr>
          <p:cNvSpPr/>
          <p:nvPr/>
        </p:nvSpPr>
        <p:spPr>
          <a:xfrm>
            <a:off x="444500" y="2514600"/>
            <a:ext cx="6311900" cy="2628900"/>
          </a:xfrm>
          <a:prstGeom prst="homePlat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I want to become a BCS cadre</a:t>
            </a:r>
            <a:r>
              <a:rPr lang="en-US" dirty="0"/>
              <a:t>.</a:t>
            </a:r>
          </a:p>
        </p:txBody>
      </p:sp>
      <p:sp>
        <p:nvSpPr>
          <p:cNvPr id="7" name="Scroll: Horizontal 6">
            <a:extLst>
              <a:ext uri="{FF2B5EF4-FFF2-40B4-BE49-F238E27FC236}">
                <a16:creationId xmlns:a16="http://schemas.microsoft.com/office/drawing/2014/main" id="{32759E43-6FE7-4C0B-9830-CAD91342EAD3}"/>
              </a:ext>
            </a:extLst>
          </p:cNvPr>
          <p:cNvSpPr/>
          <p:nvPr/>
        </p:nvSpPr>
        <p:spPr>
          <a:xfrm>
            <a:off x="5930900" y="-88900"/>
            <a:ext cx="2794000" cy="1238491"/>
          </a:xfrm>
          <a:prstGeom prst="horizontalScroll">
            <a:avLst/>
          </a:prstGeom>
          <a:solidFill>
            <a:srgbClr val="2167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Goal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5E2412-0168-48D9-BA7B-916E584EC415}"/>
              </a:ext>
            </a:extLst>
          </p:cNvPr>
          <p:cNvSpPr/>
          <p:nvPr/>
        </p:nvSpPr>
        <p:spPr>
          <a:xfrm>
            <a:off x="11568224" y="6528391"/>
            <a:ext cx="645042" cy="329609"/>
          </a:xfrm>
          <a:prstGeom prst="rect">
            <a:avLst/>
          </a:prstGeom>
          <a:solidFill>
            <a:srgbClr val="2167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5217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925EBE-D891-4850-A881-E35D1A2A958D}"/>
              </a:ext>
            </a:extLst>
          </p:cNvPr>
          <p:cNvSpPr txBox="1"/>
          <p:nvPr/>
        </p:nvSpPr>
        <p:spPr>
          <a:xfrm>
            <a:off x="2514600" y="1995150"/>
            <a:ext cx="6722161" cy="14465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46050" h="114300"/>
            <a:bevelB w="44450"/>
          </a:sp3d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rgbClr val="031868"/>
                </a:solidFill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AFD7E-C885-40DB-9E24-BCEBDE545A49}"/>
              </a:ext>
            </a:extLst>
          </p:cNvPr>
          <p:cNvSpPr txBox="1"/>
          <p:nvPr/>
        </p:nvSpPr>
        <p:spPr>
          <a:xfrm>
            <a:off x="2781532" y="3162300"/>
            <a:ext cx="6455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2167BA"/>
                </a:solidFill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00098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71625A-1187-4CDA-83DA-7F90BB23061D}"/>
              </a:ext>
            </a:extLst>
          </p:cNvPr>
          <p:cNvSpPr/>
          <p:nvPr/>
        </p:nvSpPr>
        <p:spPr>
          <a:xfrm>
            <a:off x="653088" y="2521564"/>
            <a:ext cx="10845491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WELCOME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A4DEA7-A343-4BDB-B33C-C14BF171CF44}"/>
              </a:ext>
            </a:extLst>
          </p:cNvPr>
          <p:cNvSpPr/>
          <p:nvPr/>
        </p:nvSpPr>
        <p:spPr>
          <a:xfrm>
            <a:off x="3238966" y="3998693"/>
            <a:ext cx="5673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To my 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B9223C-81F9-4EDB-A76A-E932550C51D6}"/>
              </a:ext>
            </a:extLst>
          </p:cNvPr>
          <p:cNvSpPr/>
          <p:nvPr/>
        </p:nvSpPr>
        <p:spPr>
          <a:xfrm>
            <a:off x="11568224" y="6528391"/>
            <a:ext cx="645042" cy="329609"/>
          </a:xfrm>
          <a:prstGeom prst="rect">
            <a:avLst/>
          </a:prstGeom>
          <a:solidFill>
            <a:srgbClr val="2167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6270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17933-BA22-403F-915E-ACB52A4BF220}"/>
              </a:ext>
            </a:extLst>
          </p:cNvPr>
          <p:cNvSpPr/>
          <p:nvPr/>
        </p:nvSpPr>
        <p:spPr>
          <a:xfrm>
            <a:off x="1160429" y="2136338"/>
            <a:ext cx="779091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of all, thankyou for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giving me a chance 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introduce myself.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82EC1-1C46-424B-B95C-DFE1D4BF57F0}"/>
              </a:ext>
            </a:extLst>
          </p:cNvPr>
          <p:cNvSpPr/>
          <p:nvPr/>
        </p:nvSpPr>
        <p:spPr>
          <a:xfrm>
            <a:off x="11568224" y="6528391"/>
            <a:ext cx="645042" cy="329609"/>
          </a:xfrm>
          <a:prstGeom prst="rect">
            <a:avLst/>
          </a:prstGeom>
          <a:solidFill>
            <a:srgbClr val="2167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41823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BA1AA5AB-7A25-4A56-9ECA-8BEFB171A382}"/>
              </a:ext>
            </a:extLst>
          </p:cNvPr>
          <p:cNvSpPr/>
          <p:nvPr/>
        </p:nvSpPr>
        <p:spPr>
          <a:xfrm>
            <a:off x="2583179" y="4904339"/>
            <a:ext cx="2269558" cy="658983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Hobbies</a:t>
            </a:r>
            <a:endParaRPr lang="en-US" sz="2000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D07F80D-3827-4F08-BB47-B22251A3C1EE}"/>
              </a:ext>
            </a:extLst>
          </p:cNvPr>
          <p:cNvSpPr/>
          <p:nvPr/>
        </p:nvSpPr>
        <p:spPr>
          <a:xfrm>
            <a:off x="2568943" y="2016421"/>
            <a:ext cx="2269560" cy="658983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About me</a:t>
            </a:r>
          </a:p>
        </p:txBody>
      </p:sp>
      <p:sp>
        <p:nvSpPr>
          <p:cNvPr id="33" name="Arrow: Pentagon 32">
            <a:extLst>
              <a:ext uri="{FF2B5EF4-FFF2-40B4-BE49-F238E27FC236}">
                <a16:creationId xmlns:a16="http://schemas.microsoft.com/office/drawing/2014/main" id="{B1D2ED8E-4B5E-4DF9-A960-45D858375957}"/>
              </a:ext>
            </a:extLst>
          </p:cNvPr>
          <p:cNvSpPr/>
          <p:nvPr/>
        </p:nvSpPr>
        <p:spPr>
          <a:xfrm flipH="1">
            <a:off x="7228354" y="4904339"/>
            <a:ext cx="2098240" cy="658983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Goal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0AF3C0AC-8150-4600-8906-2225E6D64999}"/>
              </a:ext>
            </a:extLst>
          </p:cNvPr>
          <p:cNvSpPr/>
          <p:nvPr/>
        </p:nvSpPr>
        <p:spPr>
          <a:xfrm flipH="1">
            <a:off x="7321087" y="3488954"/>
            <a:ext cx="2005507" cy="758863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Skills</a:t>
            </a:r>
            <a:endParaRPr lang="en-US" sz="2000" dirty="0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E757F1C6-C6D5-45FD-AEB6-A12A5F213DC6}"/>
              </a:ext>
            </a:extLst>
          </p:cNvPr>
          <p:cNvSpPr/>
          <p:nvPr/>
        </p:nvSpPr>
        <p:spPr>
          <a:xfrm>
            <a:off x="2583180" y="3568965"/>
            <a:ext cx="1912861" cy="658982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Educational qualification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B01CE0B7-5F5F-46AC-A15D-4722436710EE}"/>
              </a:ext>
            </a:extLst>
          </p:cNvPr>
          <p:cNvSpPr/>
          <p:nvPr/>
        </p:nvSpPr>
        <p:spPr>
          <a:xfrm>
            <a:off x="3257549" y="114300"/>
            <a:ext cx="5616131" cy="1417320"/>
          </a:xfrm>
          <a:prstGeom prst="flowChartTerminator">
            <a:avLst/>
          </a:prstGeom>
          <a:gradFill>
            <a:gsLst>
              <a:gs pos="30000">
                <a:schemeClr val="bg1"/>
              </a:gs>
              <a:gs pos="0">
                <a:schemeClr val="bg1"/>
              </a:gs>
              <a:gs pos="54000">
                <a:schemeClr val="bg1"/>
              </a:gs>
              <a:gs pos="79000">
                <a:schemeClr val="bg2">
                  <a:lumMod val="75000"/>
                </a:schemeClr>
              </a:gs>
              <a:gs pos="100000">
                <a:schemeClr val="bg2">
                  <a:lumMod val="25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BULLET POINT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A51FDA-A1C1-48A1-ABB9-B969DB36CBA3}"/>
              </a:ext>
            </a:extLst>
          </p:cNvPr>
          <p:cNvSpPr/>
          <p:nvPr/>
        </p:nvSpPr>
        <p:spPr>
          <a:xfrm>
            <a:off x="4149090" y="1895444"/>
            <a:ext cx="3783330" cy="3783330"/>
          </a:xfrm>
          <a:prstGeom prst="ellipse">
            <a:avLst/>
          </a:prstGeom>
          <a:blipFill>
            <a:blip r:embed="rId2"/>
            <a:stretch>
              <a:fillRect l="-6000" t="-18000" r="-34000" b="-119000"/>
            </a:stretch>
          </a:blip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150B802A-1C5D-45DC-BD03-3D4E562B6858}"/>
              </a:ext>
            </a:extLst>
          </p:cNvPr>
          <p:cNvSpPr/>
          <p:nvPr/>
        </p:nvSpPr>
        <p:spPr>
          <a:xfrm flipH="1">
            <a:off x="7229650" y="1978373"/>
            <a:ext cx="2098240" cy="658983"/>
          </a:xfrm>
          <a:prstGeom prst="homePlat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My family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95AFBF-D41B-43D8-9610-B9A87A16276C}"/>
              </a:ext>
            </a:extLst>
          </p:cNvPr>
          <p:cNvSpPr/>
          <p:nvPr/>
        </p:nvSpPr>
        <p:spPr>
          <a:xfrm>
            <a:off x="11568224" y="6528391"/>
            <a:ext cx="645042" cy="329609"/>
          </a:xfrm>
          <a:prstGeom prst="rect">
            <a:avLst/>
          </a:prstGeom>
          <a:solidFill>
            <a:srgbClr val="2167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7439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33" grpId="0" animBg="1"/>
      <p:bldP spid="29" grpId="0" animBg="1"/>
      <p:bldP spid="18" grpId="0" animBg="1"/>
      <p:bldP spid="2" grpId="0" animBg="1"/>
      <p:bldP spid="3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8D456140-5839-46C7-AFD3-7831C73A5A4C}"/>
              </a:ext>
            </a:extLst>
          </p:cNvPr>
          <p:cNvSpPr/>
          <p:nvPr/>
        </p:nvSpPr>
        <p:spPr>
          <a:xfrm flipH="1">
            <a:off x="5707380" y="2331720"/>
            <a:ext cx="6282690" cy="220599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5937EF41-96F1-46D3-9D1A-6DBE700D8592}"/>
              </a:ext>
            </a:extLst>
          </p:cNvPr>
          <p:cNvSpPr/>
          <p:nvPr/>
        </p:nvSpPr>
        <p:spPr>
          <a:xfrm>
            <a:off x="4537710" y="125730"/>
            <a:ext cx="2514600" cy="1154430"/>
          </a:xfrm>
          <a:prstGeom prst="doubleWav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About me</a:t>
            </a: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8FD1C91B-FF6A-4DC4-B24B-B00B8D049C9E}"/>
              </a:ext>
            </a:extLst>
          </p:cNvPr>
          <p:cNvSpPr/>
          <p:nvPr/>
        </p:nvSpPr>
        <p:spPr>
          <a:xfrm>
            <a:off x="2583180" y="5246370"/>
            <a:ext cx="1943100" cy="1943100"/>
          </a:xfrm>
          <a:prstGeom prst="donut">
            <a:avLst/>
          </a:prstGeom>
          <a:ln>
            <a:noFill/>
          </a:ln>
          <a:scene3d>
            <a:camera prst="orthographicFront">
              <a:rot lat="17099982" lon="0" rev="0"/>
            </a:camera>
            <a:lightRig rig="threePt" dir="t"/>
          </a:scene3d>
          <a:sp3d>
            <a:bevelT w="0" h="0"/>
            <a:bevelB w="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59E6F1-4FB9-487D-B216-61DC94A96ADC}"/>
              </a:ext>
            </a:extLst>
          </p:cNvPr>
          <p:cNvSpPr/>
          <p:nvPr/>
        </p:nvSpPr>
        <p:spPr>
          <a:xfrm>
            <a:off x="3051810" y="6069330"/>
            <a:ext cx="971550" cy="251460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FF0BC98A-93F4-4FE5-AB5D-9ECAA05CC2BD}"/>
              </a:ext>
            </a:extLst>
          </p:cNvPr>
          <p:cNvSpPr/>
          <p:nvPr/>
        </p:nvSpPr>
        <p:spPr>
          <a:xfrm flipV="1">
            <a:off x="2716584" y="4171950"/>
            <a:ext cx="1676292" cy="2023110"/>
          </a:xfrm>
          <a:prstGeom prst="trapezoid">
            <a:avLst/>
          </a:prstGeom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3D51C6-BE88-40AE-B6DB-1851D9019411}"/>
              </a:ext>
            </a:extLst>
          </p:cNvPr>
          <p:cNvSpPr/>
          <p:nvPr/>
        </p:nvSpPr>
        <p:spPr>
          <a:xfrm>
            <a:off x="1948814" y="1765934"/>
            <a:ext cx="3160395" cy="3160395"/>
          </a:xfrm>
          <a:prstGeom prst="ellipse">
            <a:avLst/>
          </a:prstGeom>
          <a:blipFill dpi="0" rotWithShape="1">
            <a:blip r:embed="rId4"/>
            <a:srcRect/>
            <a:stretch>
              <a:fillRect l="-59000" t="-128000" r="-77000" b="-191000"/>
            </a:stretch>
          </a:blipFill>
          <a:ln>
            <a:noFill/>
          </a:ln>
          <a:effectLst>
            <a:glow rad="14097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842CB2-1104-4426-9E9A-C1DDB5458CE5}"/>
              </a:ext>
            </a:extLst>
          </p:cNvPr>
          <p:cNvSpPr/>
          <p:nvPr/>
        </p:nvSpPr>
        <p:spPr>
          <a:xfrm>
            <a:off x="6141291" y="2786776"/>
            <a:ext cx="572304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atin typeface="Lato Black" panose="020F0A02020204030203" pitchFamily="34" charset="0"/>
                <a:ea typeface="Roboto" panose="02000000000000000000" pitchFamily="2" charset="0"/>
              </a:rPr>
              <a:t>This is MD </a:t>
            </a:r>
            <a:r>
              <a:rPr lang="en-US" sz="2800" dirty="0" err="1">
                <a:latin typeface="Lato Black" panose="020F0A02020204030203" pitchFamily="34" charset="0"/>
                <a:ea typeface="Roboto" panose="02000000000000000000" pitchFamily="2" charset="0"/>
              </a:rPr>
              <a:t>Humaun</a:t>
            </a:r>
            <a:r>
              <a:rPr lang="en-US" sz="2800" dirty="0">
                <a:latin typeface="Lato Black" panose="020F0A02020204030203" pitchFamily="34" charset="0"/>
                <a:ea typeface="Roboto" panose="02000000000000000000" pitchFamily="2" charset="0"/>
              </a:rPr>
              <a:t> Farid </a:t>
            </a:r>
            <a:r>
              <a:rPr lang="en-US" sz="2800" dirty="0" err="1">
                <a:latin typeface="Lato Black" panose="020F0A02020204030203" pitchFamily="34" charset="0"/>
                <a:ea typeface="Roboto" panose="02000000000000000000" pitchFamily="2" charset="0"/>
              </a:rPr>
              <a:t>Sohag</a:t>
            </a:r>
            <a:r>
              <a:rPr lang="en-US" sz="2800" dirty="0">
                <a:latin typeface="Lato Black" panose="020F0A02020204030203" pitchFamily="34" charset="0"/>
                <a:ea typeface="Roboto" panose="02000000000000000000" pitchFamily="2" charset="0"/>
              </a:rPr>
              <a:t>.</a:t>
            </a:r>
          </a:p>
          <a:p>
            <a:pPr algn="ctr"/>
            <a:r>
              <a:rPr lang="en-US" sz="2800" dirty="0">
                <a:latin typeface="Lato Black" panose="020F0A02020204030203" pitchFamily="34" charset="0"/>
                <a:ea typeface="Roboto" panose="02000000000000000000" pitchFamily="2" charset="0"/>
              </a:rPr>
              <a:t>I have come from </a:t>
            </a:r>
            <a:r>
              <a:rPr lang="en-US" sz="2800" dirty="0" err="1">
                <a:latin typeface="Lato Black" panose="020F0A02020204030203" pitchFamily="34" charset="0"/>
                <a:ea typeface="Roboto" panose="02000000000000000000" pitchFamily="2" charset="0"/>
              </a:rPr>
              <a:t>Pirganj,Rangpur</a:t>
            </a:r>
            <a:r>
              <a:rPr lang="en-US" sz="2800" dirty="0">
                <a:latin typeface="Lato Black" panose="020F0A02020204030203" pitchFamily="34" charset="0"/>
                <a:ea typeface="Roboto" panose="02000000000000000000" pitchFamily="2" charset="0"/>
              </a:rPr>
              <a:t> </a:t>
            </a:r>
          </a:p>
          <a:p>
            <a:pPr algn="ctr"/>
            <a:r>
              <a:rPr lang="en-US" sz="2800" dirty="0">
                <a:latin typeface="Lato Black" panose="020F0A02020204030203" pitchFamily="34" charset="0"/>
                <a:ea typeface="Roboto" panose="02000000000000000000" pitchFamily="2" charset="0"/>
              </a:rPr>
              <a:t>where I was born and grown.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7D3EAB-54F0-49AC-8CCD-A3886F0AB272}"/>
              </a:ext>
            </a:extLst>
          </p:cNvPr>
          <p:cNvSpPr/>
          <p:nvPr/>
        </p:nvSpPr>
        <p:spPr>
          <a:xfrm>
            <a:off x="11568224" y="6528391"/>
            <a:ext cx="645042" cy="329609"/>
          </a:xfrm>
          <a:prstGeom prst="rect">
            <a:avLst/>
          </a:prstGeom>
          <a:solidFill>
            <a:srgbClr val="2167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917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  <p:bldP spid="10" grpId="0" animBg="1"/>
      <p:bldP spid="13" grpId="0" animBg="1"/>
      <p:bldP spid="12" grpId="0" animBg="1"/>
      <p:bldP spid="4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Wave 1">
            <a:extLst>
              <a:ext uri="{FF2B5EF4-FFF2-40B4-BE49-F238E27FC236}">
                <a16:creationId xmlns:a16="http://schemas.microsoft.com/office/drawing/2014/main" id="{5937EF41-96F1-46D3-9D1A-6DBE700D8592}"/>
              </a:ext>
            </a:extLst>
          </p:cNvPr>
          <p:cNvSpPr/>
          <p:nvPr/>
        </p:nvSpPr>
        <p:spPr>
          <a:xfrm>
            <a:off x="4721742" y="129850"/>
            <a:ext cx="2514600" cy="1154430"/>
          </a:xfrm>
          <a:prstGeom prst="doubleWav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Family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3DD0A-1F08-4868-9AD4-4242C26D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747" y="711622"/>
            <a:ext cx="5710949" cy="57109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C815D4-4395-468C-999F-4246E755B269}"/>
              </a:ext>
            </a:extLst>
          </p:cNvPr>
          <p:cNvSpPr/>
          <p:nvPr/>
        </p:nvSpPr>
        <p:spPr>
          <a:xfrm>
            <a:off x="1042031" y="3315679"/>
            <a:ext cx="556838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have a family of four members.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Except my father and mother, 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have a little sister.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F9FB7-6C66-4C19-8E64-4F401CC8C321}"/>
              </a:ext>
            </a:extLst>
          </p:cNvPr>
          <p:cNvSpPr/>
          <p:nvPr/>
        </p:nvSpPr>
        <p:spPr>
          <a:xfrm>
            <a:off x="11568224" y="6528391"/>
            <a:ext cx="645042" cy="329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7A23E2-DCC5-492E-ABFE-27D7AA7E7A0F}"/>
              </a:ext>
            </a:extLst>
          </p:cNvPr>
          <p:cNvSpPr/>
          <p:nvPr/>
        </p:nvSpPr>
        <p:spPr>
          <a:xfrm>
            <a:off x="11568224" y="6528390"/>
            <a:ext cx="645042" cy="329609"/>
          </a:xfrm>
          <a:prstGeom prst="rect">
            <a:avLst/>
          </a:prstGeom>
          <a:solidFill>
            <a:srgbClr val="2167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60618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PT Template For Education With Square Academic Cap">
            <a:extLst>
              <a:ext uri="{FF2B5EF4-FFF2-40B4-BE49-F238E27FC236}">
                <a16:creationId xmlns:a16="http://schemas.microsoft.com/office/drawing/2014/main" id="{FCE2CF0C-72D9-4654-8A69-9A8765E09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CEA4A81-5F0D-4D43-B237-FF88990AD7B8}"/>
              </a:ext>
            </a:extLst>
          </p:cNvPr>
          <p:cNvSpPr/>
          <p:nvPr/>
        </p:nvSpPr>
        <p:spPr>
          <a:xfrm>
            <a:off x="2411730" y="91440"/>
            <a:ext cx="7178040" cy="491490"/>
          </a:xfrm>
          <a:prstGeom prst="rect">
            <a:avLst/>
          </a:prstGeom>
          <a:solidFill>
            <a:schemeClr val="tx1"/>
          </a:solidFill>
          <a:ln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3FA361FB-0E27-4213-9E86-BF7FB21C1055}"/>
              </a:ext>
            </a:extLst>
          </p:cNvPr>
          <p:cNvSpPr/>
          <p:nvPr/>
        </p:nvSpPr>
        <p:spPr>
          <a:xfrm>
            <a:off x="1337310" y="0"/>
            <a:ext cx="9212580" cy="769434"/>
          </a:xfrm>
          <a:prstGeom prst="horizontalScroll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Educational Qualification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1DB8C62-8098-40C9-8E91-54B2F547F4A3}"/>
              </a:ext>
            </a:extLst>
          </p:cNvPr>
          <p:cNvSpPr/>
          <p:nvPr/>
        </p:nvSpPr>
        <p:spPr>
          <a:xfrm>
            <a:off x="1303020" y="1325880"/>
            <a:ext cx="6526530" cy="1348740"/>
          </a:xfrm>
          <a:prstGeom prst="homePlat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>
            <a:solidFill>
              <a:srgbClr val="68BEE0"/>
            </a:solidFill>
          </a:ln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•"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Secondary School Certificate (S.S.C) :          </a:t>
            </a:r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GPA- 5,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Group : Science,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Barudah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High School,                     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Pirganj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 Rangpur, Passing Year : 2017 , Board : Dinajpur </a:t>
            </a:r>
            <a:endParaRPr lang="en-US" alt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E5F1112-C2AC-40F6-B516-7973C6576AB7}"/>
              </a:ext>
            </a:extLst>
          </p:cNvPr>
          <p:cNvSpPr/>
          <p:nvPr/>
        </p:nvSpPr>
        <p:spPr>
          <a:xfrm>
            <a:off x="1303020" y="2937510"/>
            <a:ext cx="6423660" cy="1154430"/>
          </a:xfrm>
          <a:prstGeom prst="homePlat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•"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Higher Secondary Certificate (H.S.C) :    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GPA- 4.50,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Gpoup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: Science ,Rangpur Govt Collage ,  Rangpur.</a:t>
            </a:r>
            <a:r>
              <a:rPr lang="en-US" altLang="zh-CN" dirty="0"/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Passing Year : 2019 , Board : Dinajpur.</a:t>
            </a:r>
            <a:endParaRPr lang="en-US" alt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C2DEDF7-A7EB-4493-8B76-29E42A7618C9}"/>
              </a:ext>
            </a:extLst>
          </p:cNvPr>
          <p:cNvSpPr/>
          <p:nvPr/>
        </p:nvSpPr>
        <p:spPr>
          <a:xfrm>
            <a:off x="1303020" y="4362636"/>
            <a:ext cx="7532370" cy="1443804"/>
          </a:xfrm>
          <a:prstGeom prst="homePlate">
            <a:avLst/>
          </a:prstGeom>
          <a:gradFill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•"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Bachelor of Science (B.Sc. Hon</a:t>
            </a: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s) :</a:t>
            </a: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 am currently studying in Statistics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depertment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at</a:t>
            </a:r>
            <a:endParaRPr lang="en-US" altLang="en-US" dirty="0"/>
          </a:p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Begum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Rokeya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University,Rangpur,Bangladesh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EBC1C8-1EEC-48C3-9399-6838BEE477D1}"/>
              </a:ext>
            </a:extLst>
          </p:cNvPr>
          <p:cNvCxnSpPr/>
          <p:nvPr/>
        </p:nvCxnSpPr>
        <p:spPr>
          <a:xfrm>
            <a:off x="1428750" y="1836606"/>
            <a:ext cx="3669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3E5BC1-AAAA-4C17-B112-AB5A7167B4DD}"/>
              </a:ext>
            </a:extLst>
          </p:cNvPr>
          <p:cNvCxnSpPr/>
          <p:nvPr/>
        </p:nvCxnSpPr>
        <p:spPr>
          <a:xfrm>
            <a:off x="1428750" y="3356796"/>
            <a:ext cx="3669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744ED4-6345-495D-BE3B-493679656803}"/>
              </a:ext>
            </a:extLst>
          </p:cNvPr>
          <p:cNvCxnSpPr>
            <a:cxnSpLocks/>
          </p:cNvCxnSpPr>
          <p:nvPr/>
        </p:nvCxnSpPr>
        <p:spPr>
          <a:xfrm>
            <a:off x="1428750" y="4945566"/>
            <a:ext cx="3280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826F7D3-2A85-4249-A9A3-D54771EBF6D5}"/>
              </a:ext>
            </a:extLst>
          </p:cNvPr>
          <p:cNvSpPr/>
          <p:nvPr/>
        </p:nvSpPr>
        <p:spPr>
          <a:xfrm>
            <a:off x="11568224" y="6528391"/>
            <a:ext cx="645042" cy="329609"/>
          </a:xfrm>
          <a:prstGeom prst="rect">
            <a:avLst/>
          </a:prstGeom>
          <a:solidFill>
            <a:srgbClr val="2167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25770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04C09A-BA8B-4B6D-A717-99A20F46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9133"/>
            <a:ext cx="12192000" cy="6972300"/>
          </a:xfrm>
          <a:prstGeom prst="rect">
            <a:avLst/>
          </a:prstGeom>
          <a:solidFill>
            <a:srgbClr val="02155B"/>
          </a:solidFill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978827B-1329-4435-8719-420251A6C1AC}"/>
              </a:ext>
            </a:extLst>
          </p:cNvPr>
          <p:cNvSpPr/>
          <p:nvPr/>
        </p:nvSpPr>
        <p:spPr>
          <a:xfrm>
            <a:off x="516861" y="44833"/>
            <a:ext cx="2011680" cy="2011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0F8DA7-FA01-44B0-B780-7DBB8A69CD91}"/>
              </a:ext>
            </a:extLst>
          </p:cNvPr>
          <p:cNvSpPr/>
          <p:nvPr/>
        </p:nvSpPr>
        <p:spPr>
          <a:xfrm>
            <a:off x="2117061" y="2320290"/>
            <a:ext cx="2011680" cy="2011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90F30-8F9A-45E5-B25B-51F13F14C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632" y="2418701"/>
            <a:ext cx="1844690" cy="184469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FA0D4EB-3AC3-4E00-95CC-0043F5996252}"/>
              </a:ext>
            </a:extLst>
          </p:cNvPr>
          <p:cNvSpPr/>
          <p:nvPr/>
        </p:nvSpPr>
        <p:spPr>
          <a:xfrm>
            <a:off x="9852630" y="2335206"/>
            <a:ext cx="2072669" cy="2011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2167BA"/>
                </a:solidFill>
              </a:rPr>
              <a:t>Graphic</a:t>
            </a:r>
          </a:p>
          <a:p>
            <a:pPr algn="ctr"/>
            <a:r>
              <a:rPr lang="en-US" sz="2400" b="1" dirty="0">
                <a:solidFill>
                  <a:srgbClr val="2167BA"/>
                </a:solidFill>
              </a:rPr>
              <a:t>Designer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E3C286-7F60-4C65-A655-A02C3CD01D00}"/>
              </a:ext>
            </a:extLst>
          </p:cNvPr>
          <p:cNvSpPr/>
          <p:nvPr/>
        </p:nvSpPr>
        <p:spPr>
          <a:xfrm>
            <a:off x="8422611" y="-159133"/>
            <a:ext cx="2011680" cy="201168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2167BA"/>
                </a:solidFill>
              </a:rPr>
              <a:t>Typing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BC034D-4D49-4E88-8C47-CE933CD66FCB}"/>
              </a:ext>
            </a:extLst>
          </p:cNvPr>
          <p:cNvSpPr/>
          <p:nvPr/>
        </p:nvSpPr>
        <p:spPr>
          <a:xfrm>
            <a:off x="-5938" y="587937"/>
            <a:ext cx="3039614" cy="1077218"/>
          </a:xfrm>
          <a:prstGeom prst="rect">
            <a:avLst/>
          </a:prstGeom>
          <a:noFill/>
          <a:ln>
            <a:solidFill>
              <a:srgbClr val="2167BA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0"/>
                <a:solidFill>
                  <a:srgbClr val="2167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Microsoft</a:t>
            </a:r>
          </a:p>
          <a:p>
            <a:pPr algn="ctr"/>
            <a:r>
              <a:rPr lang="en-US" sz="3200" b="1" dirty="0">
                <a:ln w="0"/>
                <a:solidFill>
                  <a:srgbClr val="2167BA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</a:t>
            </a:r>
            <a:endParaRPr lang="en-US" sz="3200" b="1" cap="none" spc="0" dirty="0">
              <a:ln w="0"/>
              <a:solidFill>
                <a:srgbClr val="2167BA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F02D48-0D47-4A3B-88A7-86B0EA1E9C65}"/>
              </a:ext>
            </a:extLst>
          </p:cNvPr>
          <p:cNvSpPr/>
          <p:nvPr/>
        </p:nvSpPr>
        <p:spPr>
          <a:xfrm>
            <a:off x="0" y="4625579"/>
            <a:ext cx="12197938" cy="2237680"/>
          </a:xfrm>
          <a:prstGeom prst="rect">
            <a:avLst/>
          </a:prstGeom>
          <a:solidFill>
            <a:srgbClr val="031868"/>
          </a:solidFill>
          <a:ln>
            <a:solidFill>
              <a:srgbClr val="0318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E6BC44-0EE1-4028-8B59-FC3F476D06E3}"/>
              </a:ext>
            </a:extLst>
          </p:cNvPr>
          <p:cNvSpPr/>
          <p:nvPr/>
        </p:nvSpPr>
        <p:spPr>
          <a:xfrm>
            <a:off x="4655848" y="772823"/>
            <a:ext cx="3326103" cy="2919196"/>
          </a:xfrm>
          <a:prstGeom prst="ellipse">
            <a:avLst/>
          </a:prstGeom>
          <a:solidFill>
            <a:srgbClr val="0318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SKILLS</a:t>
            </a:r>
          </a:p>
        </p:txBody>
      </p:sp>
      <p:sp>
        <p:nvSpPr>
          <p:cNvPr id="15" name="Rectangle: Single Corner Rounded 14">
            <a:extLst>
              <a:ext uri="{FF2B5EF4-FFF2-40B4-BE49-F238E27FC236}">
                <a16:creationId xmlns:a16="http://schemas.microsoft.com/office/drawing/2014/main" id="{0FD6E6E8-C0AE-4922-9D37-D91F424F9D0E}"/>
              </a:ext>
            </a:extLst>
          </p:cNvPr>
          <p:cNvSpPr/>
          <p:nvPr/>
        </p:nvSpPr>
        <p:spPr>
          <a:xfrm>
            <a:off x="6318899" y="3692019"/>
            <a:ext cx="45719" cy="1870581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61522D-713C-4D9A-B136-E3FACEB24647}"/>
              </a:ext>
            </a:extLst>
          </p:cNvPr>
          <p:cNvSpPr/>
          <p:nvPr/>
        </p:nvSpPr>
        <p:spPr>
          <a:xfrm>
            <a:off x="4956793" y="4362715"/>
            <a:ext cx="2815650" cy="24504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2167BA"/>
                </a:solidFill>
              </a:rPr>
              <a:t>Time </a:t>
            </a:r>
          </a:p>
          <a:p>
            <a:pPr algn="ctr"/>
            <a:r>
              <a:rPr lang="en-US" sz="2400" b="1" dirty="0">
                <a:solidFill>
                  <a:srgbClr val="2167BA"/>
                </a:solidFill>
              </a:rPr>
              <a:t>Management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E9C878-2FD0-48B3-BE10-999D32DA6D54}"/>
              </a:ext>
            </a:extLst>
          </p:cNvPr>
          <p:cNvSpPr/>
          <p:nvPr/>
        </p:nvSpPr>
        <p:spPr>
          <a:xfrm>
            <a:off x="11568224" y="6528391"/>
            <a:ext cx="645042" cy="329609"/>
          </a:xfrm>
          <a:prstGeom prst="rect">
            <a:avLst/>
          </a:prstGeom>
          <a:solidFill>
            <a:srgbClr val="2167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60365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roll: Horizontal 1">
            <a:extLst>
              <a:ext uri="{FF2B5EF4-FFF2-40B4-BE49-F238E27FC236}">
                <a16:creationId xmlns:a16="http://schemas.microsoft.com/office/drawing/2014/main" id="{76B7D70C-BB7C-4488-B36A-D84A035AB398}"/>
              </a:ext>
            </a:extLst>
          </p:cNvPr>
          <p:cNvSpPr/>
          <p:nvPr/>
        </p:nvSpPr>
        <p:spPr>
          <a:xfrm>
            <a:off x="2492559" y="87441"/>
            <a:ext cx="7991616" cy="868102"/>
          </a:xfrm>
          <a:prstGeom prst="horizontalScroll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Hobbies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90688-9FBA-447E-9626-A98E99BBD135}"/>
              </a:ext>
            </a:extLst>
          </p:cNvPr>
          <p:cNvSpPr/>
          <p:nvPr/>
        </p:nvSpPr>
        <p:spPr>
          <a:xfrm rot="18320436">
            <a:off x="4442295" y="4912681"/>
            <a:ext cx="1176350" cy="1255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71A5EE-204C-48C9-880B-742BA664456A}"/>
              </a:ext>
            </a:extLst>
          </p:cNvPr>
          <p:cNvSpPr/>
          <p:nvPr/>
        </p:nvSpPr>
        <p:spPr>
          <a:xfrm rot="18320436">
            <a:off x="5019008" y="2355020"/>
            <a:ext cx="934209" cy="1146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FC4706-B5C5-465D-B99F-B098243A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18621">
            <a:off x="1264719" y="4226394"/>
            <a:ext cx="1323529" cy="13348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35AD7C-C98E-49EA-BB76-31F25B8E272E}"/>
              </a:ext>
            </a:extLst>
          </p:cNvPr>
          <p:cNvSpPr/>
          <p:nvPr/>
        </p:nvSpPr>
        <p:spPr>
          <a:xfrm rot="18320436">
            <a:off x="2450749" y="2341499"/>
            <a:ext cx="2533419" cy="2945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BCBE-FCB5-4223-950A-D5FF78D65D39}"/>
              </a:ext>
            </a:extLst>
          </p:cNvPr>
          <p:cNvSpPr/>
          <p:nvPr/>
        </p:nvSpPr>
        <p:spPr>
          <a:xfrm rot="18320436">
            <a:off x="1804945" y="1470274"/>
            <a:ext cx="1176350" cy="12551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8F0C06-FD9C-4377-9169-1DAA405D8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264" y="2808184"/>
            <a:ext cx="1825154" cy="17607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4FA983-130F-4E44-8D7F-1D9F146A8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2683">
            <a:off x="4998268" y="2500827"/>
            <a:ext cx="975687" cy="820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ADD53A-A265-4A85-95BD-6510737474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483" y="1569723"/>
            <a:ext cx="1122861" cy="10832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A92806-AAA6-48D1-903E-F61936F1F5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5550" y="5183914"/>
            <a:ext cx="907242" cy="8752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A952B7B-FA15-4F58-8E1E-638B5F83AEB2}"/>
              </a:ext>
            </a:extLst>
          </p:cNvPr>
          <p:cNvSpPr/>
          <p:nvPr/>
        </p:nvSpPr>
        <p:spPr>
          <a:xfrm>
            <a:off x="7002688" y="2215742"/>
            <a:ext cx="4695516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indent="-914400">
              <a:buAutoNum type="arabicPeriod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ravelling</a:t>
            </a:r>
          </a:p>
          <a:p>
            <a:pPr marL="914400" indent="-914400">
              <a:buAutoNum type="arabicPeriod"/>
            </a:pP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Playing</a:t>
            </a:r>
          </a:p>
          <a:p>
            <a:pPr marL="914400" indent="-914400">
              <a:buAutoNum type="arabicPeriod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Reading</a:t>
            </a:r>
          </a:p>
          <a:p>
            <a:pPr marL="914400" indent="-914400">
              <a:buAutoNum type="arabicPeriod"/>
            </a:pPr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atching Drama</a:t>
            </a:r>
          </a:p>
          <a:p>
            <a:pPr marL="914400" indent="-914400">
              <a:buAutoNum type="arabicPeriod"/>
            </a:pP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Skill Developing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9408D1-F864-4601-93A7-73A99CE947C5}"/>
              </a:ext>
            </a:extLst>
          </p:cNvPr>
          <p:cNvSpPr/>
          <p:nvPr/>
        </p:nvSpPr>
        <p:spPr>
          <a:xfrm>
            <a:off x="11568224" y="6528391"/>
            <a:ext cx="645042" cy="329609"/>
          </a:xfrm>
          <a:prstGeom prst="rect">
            <a:avLst/>
          </a:prstGeom>
          <a:solidFill>
            <a:srgbClr val="2167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90071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5" grpId="0" animBg="1"/>
      <p:bldP spid="3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695</TotalTime>
  <Words>222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Lato</vt:lpstr>
      <vt:lpstr>Arial</vt:lpstr>
      <vt:lpstr>Lato Black</vt:lpstr>
      <vt:lpstr>Corbel</vt:lpstr>
      <vt:lpstr>Tw Cen MT</vt:lpstr>
      <vt:lpstr>Times New Roman</vt:lpstr>
      <vt:lpstr>1_Circuit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MD H F SOHAG</cp:lastModifiedBy>
  <cp:revision>56</cp:revision>
  <dcterms:created xsi:type="dcterms:W3CDTF">2022-02-06T09:43:16Z</dcterms:created>
  <dcterms:modified xsi:type="dcterms:W3CDTF">2025-05-26T03:43:19Z</dcterms:modified>
</cp:coreProperties>
</file>