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7"/>
  </p:notesMasterIdLst>
  <p:sldIdLst>
    <p:sldId id="259" r:id="rId2"/>
    <p:sldId id="261" r:id="rId3"/>
    <p:sldId id="257" r:id="rId4"/>
    <p:sldId id="258" r:id="rId5"/>
    <p:sldId id="275" r:id="rId6"/>
  </p:sldIdLst>
  <p:sldSz cx="18288000" cy="10287000"/>
  <p:notesSz cx="6858000" cy="9144000"/>
  <p:embeddedFontLst>
    <p:embeddedFont>
      <p:font typeface="Archivo Black" panose="020B0604020202020204" charset="0"/>
      <p:regular r:id="rId8"/>
    </p:embeddedFont>
    <p:embeddedFont>
      <p:font typeface="Noto Sans" panose="020B050204050402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B22262-EE91-4951-AA39-8F43F4CDB637}">
  <a:tblStyle styleId="{0FB22262-EE91-4951-AA39-8F43F4CDB63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7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34422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6377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4675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4883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8802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2591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4"/>
          <p:cNvSpPr txBox="1">
            <a:spLocks noGrp="1"/>
          </p:cNvSpPr>
          <p:nvPr>
            <p:ph type="body" idx="1"/>
          </p:nvPr>
        </p:nvSpPr>
        <p:spPr>
          <a:xfrm>
            <a:off x="3329400" y="3336525"/>
            <a:ext cx="8229600" cy="45261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4" name="Google Shape;14;p4"/>
          <p:cNvSpPr txBox="1">
            <a:spLocks noGrp="1"/>
          </p:cNvSpPr>
          <p:nvPr>
            <p:ph type="ctrTitle"/>
          </p:nvPr>
        </p:nvSpPr>
        <p:spPr>
          <a:xfrm>
            <a:off x="2973825" y="1254175"/>
            <a:ext cx="119985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5"/>
          <p:cNvSpPr txBox="1">
            <a:spLocks noGrp="1"/>
          </p:cNvSpPr>
          <p:nvPr>
            <p:ph type="body" idx="1"/>
          </p:nvPr>
        </p:nvSpPr>
        <p:spPr>
          <a:xfrm>
            <a:off x="3188813" y="5908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SzPts val="2800"/>
              <a:buNone/>
              <a:defRPr sz="2800"/>
            </a:lvl1pPr>
            <a:lvl2pPr marL="914400" lvl="1" indent="-228600" algn="l">
              <a:spcBef>
                <a:spcPts val="360"/>
              </a:spcBef>
              <a:spcAft>
                <a:spcPts val="0"/>
              </a:spcAft>
              <a:buSzPts val="2800"/>
              <a:buNone/>
              <a:defRPr/>
            </a:lvl2pPr>
            <a:lvl3pPr marL="1371600" lvl="2" indent="-228600" algn="l">
              <a:spcBef>
                <a:spcPts val="320"/>
              </a:spcBef>
              <a:spcAft>
                <a:spcPts val="0"/>
              </a:spcAft>
              <a:buSzPts val="2800"/>
              <a:buNone/>
              <a:defRPr sz="2800"/>
            </a:lvl3pPr>
            <a:lvl4pPr marL="1828800" lvl="3" indent="-228600" algn="l">
              <a:spcBef>
                <a:spcPts val="280"/>
              </a:spcBef>
              <a:spcAft>
                <a:spcPts val="0"/>
              </a:spcAft>
              <a:buSzPts val="2800"/>
              <a:buNone/>
              <a:defRPr sz="2800"/>
            </a:lvl4pPr>
            <a:lvl5pPr marL="2286000" lvl="4" indent="-228600" algn="l">
              <a:spcBef>
                <a:spcPts val="280"/>
              </a:spcBef>
              <a:spcAft>
                <a:spcPts val="0"/>
              </a:spcAft>
              <a:buSzPts val="2800"/>
              <a:buNone/>
              <a:defRPr sz="2800"/>
            </a:lvl5pPr>
            <a:lvl6pPr marL="2743200" lvl="5" indent="-228600" algn="l">
              <a:spcBef>
                <a:spcPts val="280"/>
              </a:spcBef>
              <a:spcAft>
                <a:spcPts val="0"/>
              </a:spcAft>
              <a:buSzPts val="2800"/>
              <a:buNone/>
              <a:defRPr sz="2800"/>
            </a:lvl6pPr>
            <a:lvl7pPr marL="3200400" lvl="6" indent="-228600" algn="l">
              <a:spcBef>
                <a:spcPts val="280"/>
              </a:spcBef>
              <a:spcAft>
                <a:spcPts val="0"/>
              </a:spcAft>
              <a:buSzPts val="2800"/>
              <a:buNone/>
              <a:defRPr sz="2800"/>
            </a:lvl7pPr>
            <a:lvl8pPr marL="3657600" lvl="7" indent="-228600" algn="l">
              <a:spcBef>
                <a:spcPts val="280"/>
              </a:spcBef>
              <a:spcAft>
                <a:spcPts val="0"/>
              </a:spcAft>
              <a:buSzPts val="2800"/>
              <a:buNone/>
              <a:defRPr sz="2800"/>
            </a:lvl8pPr>
            <a:lvl9pPr marL="4114800" lvl="8" indent="-228600" algn="l">
              <a:spcBef>
                <a:spcPts val="280"/>
              </a:spcBef>
              <a:spcAft>
                <a:spcPts val="0"/>
              </a:spcAft>
              <a:buSzPts val="2800"/>
              <a:buNone/>
              <a:defRPr sz="2800"/>
            </a:lvl9pPr>
          </a:lstStyle>
          <a:p>
            <a:endParaRPr/>
          </a:p>
        </p:txBody>
      </p:sp>
      <p:sp>
        <p:nvSpPr>
          <p:cNvPr id="17" name="Google Shape;17;p5"/>
          <p:cNvSpPr txBox="1">
            <a:spLocks noGrp="1"/>
          </p:cNvSpPr>
          <p:nvPr>
            <p:ph type="ctrTitle"/>
          </p:nvPr>
        </p:nvSpPr>
        <p:spPr>
          <a:xfrm>
            <a:off x="2973825" y="1254175"/>
            <a:ext cx="119985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
        <p:cNvGrpSpPr/>
        <p:nvPr/>
      </p:nvGrpSpPr>
      <p:grpSpPr>
        <a:xfrm>
          <a:off x="0" y="0"/>
          <a:ext cx="0" cy="0"/>
          <a:chOff x="0" y="0"/>
          <a:chExt cx="0" cy="0"/>
        </a:xfrm>
      </p:grpSpPr>
      <p:sp>
        <p:nvSpPr>
          <p:cNvPr id="19" name="Google Shape;19;p6"/>
          <p:cNvSpPr/>
          <p:nvPr/>
        </p:nvSpPr>
        <p:spPr>
          <a:xfrm>
            <a:off x="777407" y="1028700"/>
            <a:ext cx="16725409" cy="8230956"/>
          </a:xfrm>
          <a:custGeom>
            <a:avLst/>
            <a:gdLst/>
            <a:ahLst/>
            <a:cxnLst/>
            <a:rect l="l" t="t" r="r" b="b"/>
            <a:pathLst>
              <a:path w="4404321" h="2167467" extrusionOk="0">
                <a:moveTo>
                  <a:pt x="0" y="0"/>
                </a:moveTo>
                <a:lnTo>
                  <a:pt x="4404321" y="0"/>
                </a:lnTo>
                <a:lnTo>
                  <a:pt x="4404321" y="2167467"/>
                </a:lnTo>
                <a:lnTo>
                  <a:pt x="0" y="2167467"/>
                </a:lnTo>
                <a:close/>
              </a:path>
            </a:pathLst>
          </a:custGeom>
          <a:solidFill>
            <a:srgbClr val="000000">
              <a:alpha val="0"/>
            </a:srgbClr>
          </a:solidFill>
          <a:ln w="38100" cap="sq" cmpd="sng">
            <a:solidFill>
              <a:srgbClr val="71CBEF"/>
            </a:solidFill>
            <a:prstDash val="solid"/>
            <a:miter lim="8000"/>
            <a:headEnd type="none" w="sm" len="sm"/>
            <a:tailEnd type="none" w="sm" len="sm"/>
          </a:ln>
        </p:spPr>
      </p:sp>
      <p:sp>
        <p:nvSpPr>
          <p:cNvPr id="20" name="Google Shape;20;p6"/>
          <p:cNvSpPr txBox="1">
            <a:spLocks noGrp="1"/>
          </p:cNvSpPr>
          <p:nvPr>
            <p:ph type="body" idx="1"/>
          </p:nvPr>
        </p:nvSpPr>
        <p:spPr>
          <a:xfrm>
            <a:off x="4497775" y="3433850"/>
            <a:ext cx="4038600" cy="4526100"/>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55600" algn="l">
              <a:spcBef>
                <a:spcPts val="360"/>
              </a:spcBef>
              <a:spcAft>
                <a:spcPts val="0"/>
              </a:spcAft>
              <a:buClr>
                <a:schemeClr val="dk1"/>
              </a:buClr>
              <a:buSzPts val="2000"/>
              <a:buChar char="–"/>
              <a:defRPr/>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1" name="Google Shape;21;p6"/>
          <p:cNvSpPr txBox="1">
            <a:spLocks noGrp="1"/>
          </p:cNvSpPr>
          <p:nvPr>
            <p:ph type="body" idx="2"/>
          </p:nvPr>
        </p:nvSpPr>
        <p:spPr>
          <a:xfrm>
            <a:off x="8688775" y="3433850"/>
            <a:ext cx="4038600" cy="4526100"/>
          </a:xfrm>
          <a:prstGeom prst="rect">
            <a:avLst/>
          </a:prstGeom>
          <a:noFill/>
          <a:ln>
            <a:noFill/>
          </a:ln>
        </p:spPr>
        <p:txBody>
          <a:bodyPr spcFirstLastPara="1" wrap="square" lIns="91425" tIns="45700" rIns="91425" bIns="45700" anchor="t" anchorCtr="0">
            <a:normAutofit/>
          </a:bodyPr>
          <a:lstStyle>
            <a:lvl1pPr marL="457200" lvl="0" indent="-355600" algn="l">
              <a:spcBef>
                <a:spcPts val="560"/>
              </a:spcBef>
              <a:spcAft>
                <a:spcPts val="0"/>
              </a:spcAft>
              <a:buClr>
                <a:schemeClr val="dk1"/>
              </a:buClr>
              <a:buSzPts val="2000"/>
              <a:buChar char="•"/>
              <a:defRPr sz="2000"/>
            </a:lvl1pPr>
            <a:lvl2pPr marL="914400" lvl="1" indent="-355600" algn="l">
              <a:spcBef>
                <a:spcPts val="480"/>
              </a:spcBef>
              <a:spcAft>
                <a:spcPts val="0"/>
              </a:spcAft>
              <a:buClr>
                <a:schemeClr val="dk1"/>
              </a:buClr>
              <a:buSzPts val="2000"/>
              <a:buChar char="–"/>
              <a:defRPr sz="2000"/>
            </a:lvl2pPr>
            <a:lvl3pPr marL="1371600" lvl="2" indent="-355600" algn="l">
              <a:spcBef>
                <a:spcPts val="400"/>
              </a:spcBef>
              <a:spcAft>
                <a:spcPts val="0"/>
              </a:spcAft>
              <a:buClr>
                <a:schemeClr val="dk1"/>
              </a:buClr>
              <a:buSzPts val="2000"/>
              <a:buChar char="•"/>
              <a:defRPr sz="2000"/>
            </a:lvl3pPr>
            <a:lvl4pPr marL="1828800" lvl="3" indent="-355600" algn="l">
              <a:spcBef>
                <a:spcPts val="360"/>
              </a:spcBef>
              <a:spcAft>
                <a:spcPts val="0"/>
              </a:spcAft>
              <a:buClr>
                <a:schemeClr val="dk1"/>
              </a:buClr>
              <a:buSzPts val="2000"/>
              <a:buChar char="–"/>
              <a:defRPr/>
            </a:lvl4pPr>
            <a:lvl5pPr marL="2286000" lvl="4" indent="-355600" algn="l">
              <a:spcBef>
                <a:spcPts val="360"/>
              </a:spcBef>
              <a:spcAft>
                <a:spcPts val="0"/>
              </a:spcAft>
              <a:buClr>
                <a:schemeClr val="dk1"/>
              </a:buClr>
              <a:buSzPts val="2000"/>
              <a:buChar char="»"/>
              <a:defRPr/>
            </a:lvl5pPr>
            <a:lvl6pPr marL="2743200" lvl="5" indent="-355600" algn="l">
              <a:spcBef>
                <a:spcPts val="360"/>
              </a:spcBef>
              <a:spcAft>
                <a:spcPts val="0"/>
              </a:spcAft>
              <a:buClr>
                <a:schemeClr val="dk1"/>
              </a:buClr>
              <a:buSzPts val="2000"/>
              <a:buChar char="•"/>
              <a:defRPr/>
            </a:lvl6pPr>
            <a:lvl7pPr marL="3200400" lvl="6" indent="-355600" algn="l">
              <a:spcBef>
                <a:spcPts val="360"/>
              </a:spcBef>
              <a:spcAft>
                <a:spcPts val="0"/>
              </a:spcAft>
              <a:buClr>
                <a:schemeClr val="dk1"/>
              </a:buClr>
              <a:buSzPts val="2000"/>
              <a:buChar char="•"/>
              <a:defRPr/>
            </a:lvl7pPr>
            <a:lvl8pPr marL="3657600" lvl="7" indent="-355600" algn="l">
              <a:spcBef>
                <a:spcPts val="360"/>
              </a:spcBef>
              <a:spcAft>
                <a:spcPts val="0"/>
              </a:spcAft>
              <a:buClr>
                <a:schemeClr val="dk1"/>
              </a:buClr>
              <a:buSzPts val="2000"/>
              <a:buChar char="•"/>
              <a:defRPr/>
            </a:lvl8pPr>
            <a:lvl9pPr marL="4114800" lvl="8" indent="-355600" algn="l">
              <a:spcBef>
                <a:spcPts val="360"/>
              </a:spcBef>
              <a:spcAft>
                <a:spcPts val="0"/>
              </a:spcAft>
              <a:buClr>
                <a:schemeClr val="dk1"/>
              </a:buClr>
              <a:buSzPts val="2000"/>
              <a:buChar char="•"/>
              <a:defRPr/>
            </a:lvl9pPr>
          </a:lstStyle>
          <a:p>
            <a:endParaRPr/>
          </a:p>
        </p:txBody>
      </p:sp>
      <p:sp>
        <p:nvSpPr>
          <p:cNvPr id="22" name="Google Shape;22;p6"/>
          <p:cNvSpPr txBox="1">
            <a:spLocks noGrp="1"/>
          </p:cNvSpPr>
          <p:nvPr>
            <p:ph type="ctrTitle"/>
          </p:nvPr>
        </p:nvSpPr>
        <p:spPr>
          <a:xfrm>
            <a:off x="2973825" y="1254175"/>
            <a:ext cx="119985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7"/>
          <p:cNvSpPr txBox="1">
            <a:spLocks noGrp="1"/>
          </p:cNvSpPr>
          <p:nvPr>
            <p:ph type="ctrTitle"/>
          </p:nvPr>
        </p:nvSpPr>
        <p:spPr>
          <a:xfrm>
            <a:off x="2973825" y="1254175"/>
            <a:ext cx="119985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5"/>
        <p:cNvGrpSpPr/>
        <p:nvPr/>
      </p:nvGrpSpPr>
      <p:grpSpPr>
        <a:xfrm>
          <a:off x="0" y="0"/>
          <a:ext cx="0" cy="0"/>
          <a:chOff x="0" y="0"/>
          <a:chExt cx="0" cy="0"/>
        </a:xfrm>
      </p:grpSpPr>
      <p:grpSp>
        <p:nvGrpSpPr>
          <p:cNvPr id="26" name="Google Shape;26;p8"/>
          <p:cNvGrpSpPr/>
          <p:nvPr/>
        </p:nvGrpSpPr>
        <p:grpSpPr>
          <a:xfrm>
            <a:off x="0" y="0"/>
            <a:ext cx="18288000" cy="10287000"/>
            <a:chOff x="0" y="0"/>
            <a:chExt cx="24384000" cy="13716000"/>
          </a:xfrm>
        </p:grpSpPr>
        <p:sp>
          <p:nvSpPr>
            <p:cNvPr id="27" name="Google Shape;27;p8"/>
            <p:cNvSpPr/>
            <p:nvPr/>
          </p:nvSpPr>
          <p:spPr>
            <a:xfrm rot="5400000">
              <a:off x="8503696" y="-8503696"/>
              <a:ext cx="7376608" cy="24384000"/>
            </a:xfrm>
            <a:custGeom>
              <a:avLst/>
              <a:gdLst/>
              <a:ahLst/>
              <a:cxnLst/>
              <a:rect l="l" t="t" r="r" b="b"/>
              <a:pathLst>
                <a:path w="7376608" h="24384000" extrusionOk="0">
                  <a:moveTo>
                    <a:pt x="0" y="0"/>
                  </a:moveTo>
                  <a:lnTo>
                    <a:pt x="7376608" y="0"/>
                  </a:lnTo>
                  <a:lnTo>
                    <a:pt x="7376608" y="24384000"/>
                  </a:lnTo>
                  <a:lnTo>
                    <a:pt x="0" y="24384000"/>
                  </a:lnTo>
                  <a:lnTo>
                    <a:pt x="0" y="0"/>
                  </a:lnTo>
                  <a:close/>
                </a:path>
              </a:pathLst>
            </a:custGeom>
            <a:blipFill rotWithShape="1">
              <a:blip r:embed="rId2">
                <a:alphaModFix/>
              </a:blip>
              <a:stretch>
                <a:fillRect l="-25547" r="-204997"/>
              </a:stretch>
            </a:blipFill>
            <a:ln>
              <a:noFill/>
            </a:ln>
          </p:spPr>
        </p:sp>
        <p:sp>
          <p:nvSpPr>
            <p:cNvPr id="28" name="Google Shape;28;p8"/>
            <p:cNvSpPr/>
            <p:nvPr/>
          </p:nvSpPr>
          <p:spPr>
            <a:xfrm rot="5400000" flipH="1">
              <a:off x="9022304" y="-1645696"/>
              <a:ext cx="6339392" cy="24384000"/>
            </a:xfrm>
            <a:custGeom>
              <a:avLst/>
              <a:gdLst/>
              <a:ahLst/>
              <a:cxnLst/>
              <a:rect l="l" t="t" r="r" b="b"/>
              <a:pathLst>
                <a:path w="6339392" h="24384000" extrusionOk="0">
                  <a:moveTo>
                    <a:pt x="0" y="24384000"/>
                  </a:moveTo>
                  <a:lnTo>
                    <a:pt x="6339392" y="24384000"/>
                  </a:lnTo>
                  <a:lnTo>
                    <a:pt x="6339392" y="0"/>
                  </a:lnTo>
                  <a:lnTo>
                    <a:pt x="0" y="0"/>
                  </a:lnTo>
                  <a:lnTo>
                    <a:pt x="0" y="24384000"/>
                  </a:lnTo>
                  <a:close/>
                </a:path>
              </a:pathLst>
            </a:custGeom>
            <a:blipFill rotWithShape="1">
              <a:blip r:embed="rId2">
                <a:alphaModFix/>
              </a:blip>
              <a:stretch>
                <a:fillRect l="-29726" r="-254888"/>
              </a:stretch>
            </a:blipFill>
            <a:ln>
              <a:noFill/>
            </a:ln>
          </p:spPr>
        </p:sp>
      </p:grpSp>
      <p:sp>
        <p:nvSpPr>
          <p:cNvPr id="29" name="Google Shape;29;p8"/>
          <p:cNvSpPr/>
          <p:nvPr/>
        </p:nvSpPr>
        <p:spPr>
          <a:xfrm>
            <a:off x="770278" y="978858"/>
            <a:ext cx="16771192" cy="8593239"/>
          </a:xfrm>
          <a:custGeom>
            <a:avLst/>
            <a:gdLst/>
            <a:ahLst/>
            <a:cxnLst/>
            <a:rect l="l" t="t" r="r" b="b"/>
            <a:pathLst>
              <a:path w="4417075" h="2263225" extrusionOk="0">
                <a:moveTo>
                  <a:pt x="0" y="0"/>
                </a:moveTo>
                <a:lnTo>
                  <a:pt x="4417075" y="0"/>
                </a:lnTo>
                <a:lnTo>
                  <a:pt x="4417075" y="2263225"/>
                </a:lnTo>
                <a:lnTo>
                  <a:pt x="0" y="2263225"/>
                </a:lnTo>
                <a:close/>
              </a:path>
            </a:pathLst>
          </a:custGeom>
          <a:solidFill>
            <a:srgbClr val="0F1A38"/>
          </a:solidFill>
          <a:ln>
            <a:noFill/>
          </a:ln>
        </p:spPr>
      </p:sp>
      <p:sp>
        <p:nvSpPr>
          <p:cNvPr id="30" name="Google Shape;30;p8"/>
          <p:cNvSpPr/>
          <p:nvPr/>
        </p:nvSpPr>
        <p:spPr>
          <a:xfrm>
            <a:off x="1293927" y="1470225"/>
            <a:ext cx="15657436" cy="7608616"/>
          </a:xfrm>
          <a:custGeom>
            <a:avLst/>
            <a:gdLst/>
            <a:ahLst/>
            <a:cxnLst/>
            <a:rect l="l" t="t" r="r" b="b"/>
            <a:pathLst>
              <a:path w="4123742" h="2003902" extrusionOk="0">
                <a:moveTo>
                  <a:pt x="0" y="0"/>
                </a:moveTo>
                <a:lnTo>
                  <a:pt x="4123742" y="0"/>
                </a:lnTo>
                <a:lnTo>
                  <a:pt x="4123742" y="2003902"/>
                </a:lnTo>
                <a:lnTo>
                  <a:pt x="0" y="2003902"/>
                </a:lnTo>
                <a:close/>
              </a:path>
            </a:pathLst>
          </a:custGeom>
          <a:solidFill>
            <a:srgbClr val="000000">
              <a:alpha val="0"/>
            </a:srgbClr>
          </a:solidFill>
          <a:ln w="38100" cap="sq" cmpd="sng">
            <a:solidFill>
              <a:srgbClr val="71CBEF"/>
            </a:solidFill>
            <a:prstDash val="solid"/>
            <a:miter lim="8000"/>
            <a:headEnd type="none" w="sm" len="sm"/>
            <a:tailEnd type="none" w="sm" len="sm"/>
          </a:ln>
        </p:spPr>
      </p:sp>
      <p:sp>
        <p:nvSpPr>
          <p:cNvPr id="31" name="Google Shape;31;p8"/>
          <p:cNvSpPr txBox="1">
            <a:spLocks noGrp="1"/>
          </p:cNvSpPr>
          <p:nvPr>
            <p:ph type="body" idx="1"/>
          </p:nvPr>
        </p:nvSpPr>
        <p:spPr>
          <a:xfrm>
            <a:off x="4013175" y="3719100"/>
            <a:ext cx="5111700" cy="5853000"/>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32" name="Google Shape;32;p8"/>
          <p:cNvSpPr txBox="1">
            <a:spLocks noGrp="1"/>
          </p:cNvSpPr>
          <p:nvPr>
            <p:ph type="body" idx="2"/>
          </p:nvPr>
        </p:nvSpPr>
        <p:spPr>
          <a:xfrm>
            <a:off x="9384350" y="3719100"/>
            <a:ext cx="5111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33" name="Google Shape;33;p8"/>
          <p:cNvSpPr txBox="1">
            <a:spLocks noGrp="1"/>
          </p:cNvSpPr>
          <p:nvPr>
            <p:ph type="ctrTitle"/>
          </p:nvPr>
        </p:nvSpPr>
        <p:spPr>
          <a:xfrm>
            <a:off x="2876450" y="1778550"/>
            <a:ext cx="119985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1467738" y="2707275"/>
            <a:ext cx="5486400" cy="5667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4400"/>
              <a:buFont typeface="Calibri"/>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9"/>
          <p:cNvSpPr>
            <a:spLocks noGrp="1"/>
          </p:cNvSpPr>
          <p:nvPr>
            <p:ph type="pic" idx="2"/>
          </p:nvPr>
        </p:nvSpPr>
        <p:spPr>
          <a:xfrm>
            <a:off x="10976863" y="2349075"/>
            <a:ext cx="5486400" cy="4114800"/>
          </a:xfrm>
          <a:prstGeom prst="rect">
            <a:avLst/>
          </a:prstGeom>
          <a:noFill/>
          <a:ln>
            <a:noFill/>
          </a:ln>
        </p:spPr>
      </p:sp>
      <p:sp>
        <p:nvSpPr>
          <p:cNvPr id="37" name="Google Shape;37;p9"/>
          <p:cNvSpPr txBox="1">
            <a:spLocks noGrp="1"/>
          </p:cNvSpPr>
          <p:nvPr>
            <p:ph type="body" idx="1"/>
          </p:nvPr>
        </p:nvSpPr>
        <p:spPr>
          <a:xfrm>
            <a:off x="1662463" y="4004013"/>
            <a:ext cx="5486400" cy="8049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2400"/>
              <a:buNone/>
              <a:defRPr sz="2400"/>
            </a:lvl1pPr>
            <a:lvl2pPr marL="914400" lvl="1" indent="-228600" algn="l">
              <a:spcBef>
                <a:spcPts val="240"/>
              </a:spcBef>
              <a:spcAft>
                <a:spcPts val="0"/>
              </a:spcAft>
              <a:buClr>
                <a:schemeClr val="dk1"/>
              </a:buClr>
              <a:buSzPts val="2400"/>
              <a:buNone/>
              <a:defRPr sz="2400"/>
            </a:lvl2pPr>
            <a:lvl3pPr marL="1371600" lvl="2" indent="-228600" algn="l">
              <a:spcBef>
                <a:spcPts val="200"/>
              </a:spcBef>
              <a:spcAft>
                <a:spcPts val="0"/>
              </a:spcAft>
              <a:buClr>
                <a:schemeClr val="dk1"/>
              </a:buClr>
              <a:buSzPts val="2400"/>
              <a:buNone/>
              <a:defRPr/>
            </a:lvl3pPr>
            <a:lvl4pPr marL="1828800" lvl="3" indent="-228600" algn="l">
              <a:spcBef>
                <a:spcPts val="180"/>
              </a:spcBef>
              <a:spcAft>
                <a:spcPts val="0"/>
              </a:spcAft>
              <a:buClr>
                <a:schemeClr val="dk1"/>
              </a:buClr>
              <a:buSzPts val="2400"/>
              <a:buNone/>
              <a:defRPr sz="2400"/>
            </a:lvl4pPr>
            <a:lvl5pPr marL="2286000" lvl="4" indent="-228600" algn="l">
              <a:spcBef>
                <a:spcPts val="180"/>
              </a:spcBef>
              <a:spcAft>
                <a:spcPts val="0"/>
              </a:spcAft>
              <a:buClr>
                <a:schemeClr val="dk1"/>
              </a:buClr>
              <a:buSzPts val="2400"/>
              <a:buNone/>
              <a:defRPr sz="2400"/>
            </a:lvl5pPr>
            <a:lvl6pPr marL="2743200" lvl="5" indent="-228600" algn="l">
              <a:spcBef>
                <a:spcPts val="180"/>
              </a:spcBef>
              <a:spcAft>
                <a:spcPts val="0"/>
              </a:spcAft>
              <a:buClr>
                <a:schemeClr val="dk1"/>
              </a:buClr>
              <a:buSzPts val="2400"/>
              <a:buNone/>
              <a:defRPr sz="2400"/>
            </a:lvl6pPr>
            <a:lvl7pPr marL="3200400" lvl="6" indent="-228600" algn="l">
              <a:spcBef>
                <a:spcPts val="180"/>
              </a:spcBef>
              <a:spcAft>
                <a:spcPts val="0"/>
              </a:spcAft>
              <a:buClr>
                <a:schemeClr val="dk1"/>
              </a:buClr>
              <a:buSzPts val="2400"/>
              <a:buNone/>
              <a:defRPr sz="2400"/>
            </a:lvl7pPr>
            <a:lvl8pPr marL="3657600" lvl="7" indent="-228600" algn="l">
              <a:spcBef>
                <a:spcPts val="180"/>
              </a:spcBef>
              <a:spcAft>
                <a:spcPts val="0"/>
              </a:spcAft>
              <a:buClr>
                <a:schemeClr val="dk1"/>
              </a:buClr>
              <a:buSzPts val="2400"/>
              <a:buNone/>
              <a:defRPr sz="2400"/>
            </a:lvl8pPr>
            <a:lvl9pPr marL="4114800" lvl="8" indent="-228600" algn="l">
              <a:spcBef>
                <a:spcPts val="180"/>
              </a:spcBef>
              <a:spcAft>
                <a:spcPts val="0"/>
              </a:spcAft>
              <a:buClr>
                <a:schemeClr val="dk1"/>
              </a:buClr>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069750" y="1313200"/>
            <a:ext cx="115617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lt1"/>
              </a:buClr>
              <a:buSzPts val="4400"/>
              <a:buFont typeface="Archivo Black"/>
              <a:buNone/>
              <a:defRPr sz="4400" i="0" u="none" strike="noStrike" cap="none">
                <a:solidFill>
                  <a:schemeClr val="lt1"/>
                </a:solidFill>
                <a:latin typeface="Archivo Black"/>
                <a:ea typeface="Archivo Black"/>
                <a:cs typeface="Archivo Black"/>
                <a:sym typeface="Archivo Black"/>
              </a:defRPr>
            </a:lvl1pPr>
            <a:lvl2pPr lvl="1">
              <a:spcBef>
                <a:spcPts val="0"/>
              </a:spcBef>
              <a:spcAft>
                <a:spcPts val="0"/>
              </a:spcAft>
              <a:buClr>
                <a:schemeClr val="lt1"/>
              </a:buClr>
              <a:buSzPts val="1400"/>
              <a:buNone/>
              <a:defRPr sz="1800">
                <a:solidFill>
                  <a:schemeClr val="lt1"/>
                </a:solidFill>
              </a:defRPr>
            </a:lvl2pPr>
            <a:lvl3pPr lvl="2">
              <a:spcBef>
                <a:spcPts val="0"/>
              </a:spcBef>
              <a:spcAft>
                <a:spcPts val="0"/>
              </a:spcAft>
              <a:buClr>
                <a:schemeClr val="lt1"/>
              </a:buClr>
              <a:buSzPts val="1400"/>
              <a:buNone/>
              <a:defRPr sz="1800">
                <a:solidFill>
                  <a:schemeClr val="lt1"/>
                </a:solidFill>
              </a:defRPr>
            </a:lvl3pPr>
            <a:lvl4pPr lvl="3">
              <a:spcBef>
                <a:spcPts val="0"/>
              </a:spcBef>
              <a:spcAft>
                <a:spcPts val="0"/>
              </a:spcAft>
              <a:buClr>
                <a:schemeClr val="lt1"/>
              </a:buClr>
              <a:buSzPts val="1400"/>
              <a:buNone/>
              <a:defRPr sz="1800">
                <a:solidFill>
                  <a:schemeClr val="lt1"/>
                </a:solidFill>
              </a:defRPr>
            </a:lvl4pPr>
            <a:lvl5pPr lvl="4">
              <a:spcBef>
                <a:spcPts val="0"/>
              </a:spcBef>
              <a:spcAft>
                <a:spcPts val="0"/>
              </a:spcAft>
              <a:buClr>
                <a:schemeClr val="lt1"/>
              </a:buClr>
              <a:buSzPts val="1400"/>
              <a:buNone/>
              <a:defRPr sz="1800">
                <a:solidFill>
                  <a:schemeClr val="lt1"/>
                </a:solidFill>
              </a:defRPr>
            </a:lvl5pPr>
            <a:lvl6pPr lvl="5">
              <a:spcBef>
                <a:spcPts val="0"/>
              </a:spcBef>
              <a:spcAft>
                <a:spcPts val="0"/>
              </a:spcAft>
              <a:buClr>
                <a:schemeClr val="lt1"/>
              </a:buClr>
              <a:buSzPts val="1400"/>
              <a:buNone/>
              <a:defRPr sz="1800">
                <a:solidFill>
                  <a:schemeClr val="lt1"/>
                </a:solidFill>
              </a:defRPr>
            </a:lvl6pPr>
            <a:lvl7pPr lvl="6">
              <a:spcBef>
                <a:spcPts val="0"/>
              </a:spcBef>
              <a:spcAft>
                <a:spcPts val="0"/>
              </a:spcAft>
              <a:buClr>
                <a:schemeClr val="lt1"/>
              </a:buClr>
              <a:buSzPts val="1400"/>
              <a:buNone/>
              <a:defRPr sz="1800">
                <a:solidFill>
                  <a:schemeClr val="lt1"/>
                </a:solidFill>
              </a:defRPr>
            </a:lvl7pPr>
            <a:lvl8pPr lvl="7">
              <a:spcBef>
                <a:spcPts val="0"/>
              </a:spcBef>
              <a:spcAft>
                <a:spcPts val="0"/>
              </a:spcAft>
              <a:buClr>
                <a:schemeClr val="lt1"/>
              </a:buClr>
              <a:buSzPts val="1400"/>
              <a:buNone/>
              <a:defRPr sz="1800">
                <a:solidFill>
                  <a:schemeClr val="lt1"/>
                </a:solidFill>
              </a:defRPr>
            </a:lvl8pPr>
            <a:lvl9pPr lvl="8">
              <a:spcBef>
                <a:spcPts val="0"/>
              </a:spcBef>
              <a:spcAft>
                <a:spcPts val="0"/>
              </a:spcAft>
              <a:buClr>
                <a:schemeClr val="lt1"/>
              </a:buClr>
              <a:buSzPts val="1400"/>
              <a:buNone/>
              <a:defRPr sz="1800">
                <a:solidFill>
                  <a:schemeClr val="lt1"/>
                </a:solidFill>
              </a:defRPr>
            </a:lvl9pPr>
          </a:lstStyle>
          <a:p>
            <a:endParaRPr/>
          </a:p>
        </p:txBody>
      </p:sp>
      <p:sp>
        <p:nvSpPr>
          <p:cNvPr id="7" name="Google Shape;7;p1"/>
          <p:cNvSpPr txBox="1">
            <a:spLocks noGrp="1"/>
          </p:cNvSpPr>
          <p:nvPr>
            <p:ph type="body" idx="1"/>
          </p:nvPr>
        </p:nvSpPr>
        <p:spPr>
          <a:xfrm>
            <a:off x="3329400" y="3336525"/>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lt1"/>
              </a:buClr>
              <a:buSzPts val="3200"/>
              <a:buFont typeface="Noto Sans"/>
              <a:buChar char="•"/>
              <a:defRPr sz="3200" i="0" u="none" strike="noStrike" cap="none">
                <a:solidFill>
                  <a:schemeClr val="lt1"/>
                </a:solidFill>
                <a:latin typeface="Noto Sans"/>
                <a:ea typeface="Noto Sans"/>
                <a:cs typeface="Noto Sans"/>
                <a:sym typeface="Noto Sans"/>
              </a:defRPr>
            </a:lvl1pPr>
            <a:lvl2pPr marL="914400" marR="0" lvl="1" indent="-406400" algn="l" rtl="0">
              <a:spcBef>
                <a:spcPts val="560"/>
              </a:spcBef>
              <a:spcAft>
                <a:spcPts val="0"/>
              </a:spcAft>
              <a:buClr>
                <a:schemeClr val="lt1"/>
              </a:buClr>
              <a:buSzPts val="2800"/>
              <a:buFont typeface="Noto Sans"/>
              <a:buChar char="–"/>
              <a:defRPr sz="2800" i="0" u="none" strike="noStrike" cap="none">
                <a:solidFill>
                  <a:schemeClr val="lt1"/>
                </a:solidFill>
                <a:latin typeface="Noto Sans"/>
                <a:ea typeface="Noto Sans"/>
                <a:cs typeface="Noto Sans"/>
                <a:sym typeface="Noto Sans"/>
              </a:defRPr>
            </a:lvl2pPr>
            <a:lvl3pPr marL="1371600" marR="0" lvl="2" indent="-381000" algn="l" rtl="0">
              <a:spcBef>
                <a:spcPts val="480"/>
              </a:spcBef>
              <a:spcAft>
                <a:spcPts val="0"/>
              </a:spcAft>
              <a:buClr>
                <a:schemeClr val="lt1"/>
              </a:buClr>
              <a:buSzPts val="2400"/>
              <a:buFont typeface="Noto Sans"/>
              <a:buChar char="•"/>
              <a:defRPr sz="2400" i="0" u="none" strike="noStrike" cap="none">
                <a:solidFill>
                  <a:schemeClr val="lt1"/>
                </a:solidFill>
                <a:latin typeface="Noto Sans"/>
                <a:ea typeface="Noto Sans"/>
                <a:cs typeface="Noto Sans"/>
                <a:sym typeface="Noto Sans"/>
              </a:defRPr>
            </a:lvl3pPr>
            <a:lvl4pPr marL="1828800" marR="0" lvl="3" indent="-355600" algn="l" rtl="0">
              <a:spcBef>
                <a:spcPts val="400"/>
              </a:spcBef>
              <a:spcAft>
                <a:spcPts val="0"/>
              </a:spcAft>
              <a:buClr>
                <a:schemeClr val="lt1"/>
              </a:buClr>
              <a:buSzPts val="2000"/>
              <a:buFont typeface="Noto Sans"/>
              <a:buChar char="–"/>
              <a:defRPr sz="2000" i="0" u="none" strike="noStrike" cap="none">
                <a:solidFill>
                  <a:schemeClr val="lt1"/>
                </a:solidFill>
                <a:latin typeface="Noto Sans"/>
                <a:ea typeface="Noto Sans"/>
                <a:cs typeface="Noto Sans"/>
                <a:sym typeface="Noto Sans"/>
              </a:defRPr>
            </a:lvl4pPr>
            <a:lvl5pPr marL="2286000" marR="0" lvl="4" indent="-355600" algn="l" rtl="0">
              <a:spcBef>
                <a:spcPts val="400"/>
              </a:spcBef>
              <a:spcAft>
                <a:spcPts val="0"/>
              </a:spcAft>
              <a:buClr>
                <a:schemeClr val="lt1"/>
              </a:buClr>
              <a:buSzPts val="2000"/>
              <a:buFont typeface="Noto Sans"/>
              <a:buChar char="»"/>
              <a:defRPr sz="2000" i="0" u="none" strike="noStrike" cap="none">
                <a:solidFill>
                  <a:schemeClr val="lt1"/>
                </a:solidFill>
                <a:latin typeface="Noto Sans"/>
                <a:ea typeface="Noto Sans"/>
                <a:cs typeface="Noto Sans"/>
                <a:sym typeface="Noto Sans"/>
              </a:defRPr>
            </a:lvl5pPr>
            <a:lvl6pPr marL="2743200" marR="0" lvl="5" indent="-355600" algn="l" rtl="0">
              <a:spcBef>
                <a:spcPts val="400"/>
              </a:spcBef>
              <a:spcAft>
                <a:spcPts val="0"/>
              </a:spcAft>
              <a:buClr>
                <a:schemeClr val="lt1"/>
              </a:buClr>
              <a:buSzPts val="2000"/>
              <a:buFont typeface="Noto Sans"/>
              <a:buChar char="•"/>
              <a:defRPr sz="2000" i="0" u="none" strike="noStrike" cap="none">
                <a:solidFill>
                  <a:schemeClr val="lt1"/>
                </a:solidFill>
                <a:latin typeface="Noto Sans"/>
                <a:ea typeface="Noto Sans"/>
                <a:cs typeface="Noto Sans"/>
                <a:sym typeface="Noto Sans"/>
              </a:defRPr>
            </a:lvl6pPr>
            <a:lvl7pPr marL="3200400" marR="0" lvl="6" indent="-355600" algn="l" rtl="0">
              <a:spcBef>
                <a:spcPts val="400"/>
              </a:spcBef>
              <a:spcAft>
                <a:spcPts val="0"/>
              </a:spcAft>
              <a:buClr>
                <a:schemeClr val="lt1"/>
              </a:buClr>
              <a:buSzPts val="2000"/>
              <a:buFont typeface="Noto Sans"/>
              <a:buChar char="•"/>
              <a:defRPr sz="2000" i="0" u="none" strike="noStrike" cap="none">
                <a:solidFill>
                  <a:schemeClr val="lt1"/>
                </a:solidFill>
                <a:latin typeface="Noto Sans"/>
                <a:ea typeface="Noto Sans"/>
                <a:cs typeface="Noto Sans"/>
                <a:sym typeface="Noto Sans"/>
              </a:defRPr>
            </a:lvl7pPr>
            <a:lvl8pPr marL="3657600" marR="0" lvl="7" indent="-355600" algn="l" rtl="0">
              <a:spcBef>
                <a:spcPts val="400"/>
              </a:spcBef>
              <a:spcAft>
                <a:spcPts val="0"/>
              </a:spcAft>
              <a:buClr>
                <a:schemeClr val="lt1"/>
              </a:buClr>
              <a:buSzPts val="2000"/>
              <a:buFont typeface="Noto Sans"/>
              <a:buChar char="•"/>
              <a:defRPr sz="2000" i="0" u="none" strike="noStrike" cap="none">
                <a:solidFill>
                  <a:schemeClr val="lt1"/>
                </a:solidFill>
                <a:latin typeface="Noto Sans"/>
                <a:ea typeface="Noto Sans"/>
                <a:cs typeface="Noto Sans"/>
                <a:sym typeface="Noto Sans"/>
              </a:defRPr>
            </a:lvl8pPr>
            <a:lvl9pPr marL="4114800" marR="0" lvl="8" indent="-355600" algn="l" rtl="0">
              <a:spcBef>
                <a:spcPts val="400"/>
              </a:spcBef>
              <a:spcAft>
                <a:spcPts val="0"/>
              </a:spcAft>
              <a:buClr>
                <a:schemeClr val="lt1"/>
              </a:buClr>
              <a:buSzPts val="2000"/>
              <a:buFont typeface="Noto Sans"/>
              <a:buChar char="•"/>
              <a:defRPr sz="2000" i="0" u="none" strike="noStrike" cap="none">
                <a:solidFill>
                  <a:schemeClr val="lt1"/>
                </a:solidFill>
                <a:latin typeface="Noto Sans"/>
                <a:ea typeface="Noto Sans"/>
                <a:cs typeface="Noto Sans"/>
                <a:sym typeface="No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1A38"/>
        </a:solidFill>
        <a:effectLst/>
      </p:bgPr>
    </p:bg>
    <p:spTree>
      <p:nvGrpSpPr>
        <p:cNvPr id="1" name="Shape 99"/>
        <p:cNvGrpSpPr/>
        <p:nvPr/>
      </p:nvGrpSpPr>
      <p:grpSpPr>
        <a:xfrm>
          <a:off x="0" y="0"/>
          <a:ext cx="0" cy="0"/>
          <a:chOff x="0" y="0"/>
          <a:chExt cx="0" cy="0"/>
        </a:xfrm>
      </p:grpSpPr>
      <p:grpSp>
        <p:nvGrpSpPr>
          <p:cNvPr id="100" name="Google Shape;100;p13"/>
          <p:cNvGrpSpPr/>
          <p:nvPr/>
        </p:nvGrpSpPr>
        <p:grpSpPr>
          <a:xfrm>
            <a:off x="818047" y="766594"/>
            <a:ext cx="16173852" cy="8410426"/>
            <a:chOff x="0" y="-47625"/>
            <a:chExt cx="4259780" cy="2215092"/>
          </a:xfrm>
        </p:grpSpPr>
        <p:sp>
          <p:nvSpPr>
            <p:cNvPr id="101" name="Google Shape;101;p13"/>
            <p:cNvSpPr/>
            <p:nvPr/>
          </p:nvSpPr>
          <p:spPr>
            <a:xfrm>
              <a:off x="0" y="0"/>
              <a:ext cx="4259780" cy="2167467"/>
            </a:xfrm>
            <a:custGeom>
              <a:avLst/>
              <a:gdLst/>
              <a:ahLst/>
              <a:cxnLst/>
              <a:rect l="l" t="t" r="r" b="b"/>
              <a:pathLst>
                <a:path w="4259780" h="2167467" extrusionOk="0">
                  <a:moveTo>
                    <a:pt x="0" y="0"/>
                  </a:moveTo>
                  <a:lnTo>
                    <a:pt x="4259780" y="0"/>
                  </a:lnTo>
                  <a:lnTo>
                    <a:pt x="4259780" y="2167467"/>
                  </a:lnTo>
                  <a:lnTo>
                    <a:pt x="0" y="2167467"/>
                  </a:lnTo>
                  <a:close/>
                </a:path>
              </a:pathLst>
            </a:custGeom>
            <a:solidFill>
              <a:srgbClr val="000000">
                <a:alpha val="0"/>
              </a:srgbClr>
            </a:solidFill>
            <a:ln w="38100" cap="sq" cmpd="sng">
              <a:solidFill>
                <a:srgbClr val="71CBEF"/>
              </a:solidFill>
              <a:prstDash val="solid"/>
              <a:miter lim="8000"/>
              <a:headEnd type="none" w="sm" len="sm"/>
              <a:tailEnd type="none" w="sm" len="sm"/>
            </a:ln>
          </p:spPr>
        </p:sp>
        <p:sp>
          <p:nvSpPr>
            <p:cNvPr id="102" name="Google Shape;102;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3" name="Google Shape;103;p13"/>
          <p:cNvSpPr txBox="1"/>
          <p:nvPr/>
        </p:nvSpPr>
        <p:spPr>
          <a:xfrm>
            <a:off x="3230793" y="2929364"/>
            <a:ext cx="12957474" cy="1846659"/>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10000" b="0" i="0" u="none" strike="noStrike" cap="none" dirty="0">
                <a:solidFill>
                  <a:srgbClr val="71CBEF"/>
                </a:solidFill>
                <a:latin typeface="Archivo Black"/>
                <a:ea typeface="Archivo Black"/>
                <a:cs typeface="Archivo Black"/>
                <a:sym typeface="Archivo Black"/>
              </a:rPr>
              <a:t>Machine Learning </a:t>
            </a:r>
            <a:endParaRPr sz="10000" dirty="0"/>
          </a:p>
        </p:txBody>
      </p:sp>
      <p:sp>
        <p:nvSpPr>
          <p:cNvPr id="105" name="Google Shape;105;p13"/>
          <p:cNvSpPr txBox="1"/>
          <p:nvPr/>
        </p:nvSpPr>
        <p:spPr>
          <a:xfrm>
            <a:off x="6398429" y="5122941"/>
            <a:ext cx="6438532" cy="492443"/>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3200" b="1" dirty="0">
                <a:solidFill>
                  <a:srgbClr val="FFFFFF"/>
                </a:solidFill>
              </a:rPr>
              <a:t>Presented by </a:t>
            </a:r>
            <a:r>
              <a:rPr lang="en-US" sz="3200" b="1" dirty="0" err="1">
                <a:solidFill>
                  <a:srgbClr val="FFFFFF"/>
                </a:solidFill>
              </a:rPr>
              <a:t>Humaun</a:t>
            </a:r>
            <a:r>
              <a:rPr lang="en-US" sz="3200" b="1" dirty="0">
                <a:solidFill>
                  <a:srgbClr val="FFFFFF"/>
                </a:solidFill>
              </a:rPr>
              <a:t> Farid</a:t>
            </a:r>
            <a:endParaRPr b="1" dirty="0"/>
          </a:p>
        </p:txBody>
      </p:sp>
      <p:grpSp>
        <p:nvGrpSpPr>
          <p:cNvPr id="106" name="Google Shape;106;p13"/>
          <p:cNvGrpSpPr/>
          <p:nvPr/>
        </p:nvGrpSpPr>
        <p:grpSpPr>
          <a:xfrm>
            <a:off x="1462245" y="-180826"/>
            <a:ext cx="3086101" cy="3692058"/>
            <a:chOff x="0" y="-47625"/>
            <a:chExt cx="812800" cy="972394"/>
          </a:xfrm>
        </p:grpSpPr>
        <p:sp>
          <p:nvSpPr>
            <p:cNvPr id="107" name="Google Shape;107;p13"/>
            <p:cNvSpPr/>
            <p:nvPr/>
          </p:nvSpPr>
          <p:spPr>
            <a:xfrm>
              <a:off x="0" y="0"/>
              <a:ext cx="296125" cy="924769"/>
            </a:xfrm>
            <a:custGeom>
              <a:avLst/>
              <a:gdLst/>
              <a:ahLst/>
              <a:cxnLst/>
              <a:rect l="l" t="t" r="r" b="b"/>
              <a:pathLst>
                <a:path w="296125" h="924769" extrusionOk="0">
                  <a:moveTo>
                    <a:pt x="0" y="0"/>
                  </a:moveTo>
                  <a:lnTo>
                    <a:pt x="296125" y="0"/>
                  </a:lnTo>
                  <a:lnTo>
                    <a:pt x="296125" y="924769"/>
                  </a:lnTo>
                  <a:lnTo>
                    <a:pt x="0" y="924769"/>
                  </a:lnTo>
                  <a:close/>
                </a:path>
              </a:pathLst>
            </a:custGeom>
            <a:solidFill>
              <a:srgbClr val="2D5B8F"/>
            </a:solidFill>
            <a:ln>
              <a:noFill/>
            </a:ln>
          </p:spPr>
        </p:sp>
        <p:sp>
          <p:nvSpPr>
            <p:cNvPr id="108" name="Google Shape;108;p13"/>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backgroundRemoval t="14167" b="94167" l="14010" r="94010">
                        <a14:foregroundMark x1="60313" y1="74630" x2="51823" y2="75648"/>
                        <a14:foregroundMark x1="57708" y1="68519" x2="54896" y2="82870"/>
                        <a14:foregroundMark x1="55469" y1="82130" x2="69010" y2="84259"/>
                        <a14:foregroundMark x1="77917" y1="61667" x2="80104" y2="44074"/>
                        <a14:foregroundMark x1="89010" y1="80648" x2="89427" y2="25000"/>
                        <a14:backgroundMark x1="57500" y1="72037" x2="56719" y2="76389"/>
                      </a14:backgroundRemoval>
                    </a14:imgEffect>
                  </a14:imgLayer>
                </a14:imgProps>
              </a:ext>
              <a:ext uri="{28A0092B-C50C-407E-A947-70E740481C1C}">
                <a14:useLocalDpi xmlns:a14="http://schemas.microsoft.com/office/drawing/2010/main" val="0"/>
              </a:ext>
            </a:extLst>
          </a:blip>
          <a:stretch>
            <a:fillRect/>
          </a:stretch>
        </p:blipFill>
        <p:spPr>
          <a:xfrm>
            <a:off x="9144000" y="4750321"/>
            <a:ext cx="7966966" cy="44814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F1A38"/>
        </a:solidFill>
        <a:effectLst/>
      </p:bgPr>
    </p:bg>
    <p:spTree>
      <p:nvGrpSpPr>
        <p:cNvPr id="1" name="Shape 127"/>
        <p:cNvGrpSpPr/>
        <p:nvPr/>
      </p:nvGrpSpPr>
      <p:grpSpPr>
        <a:xfrm>
          <a:off x="0" y="0"/>
          <a:ext cx="0" cy="0"/>
          <a:chOff x="0" y="0"/>
          <a:chExt cx="0" cy="0"/>
        </a:xfrm>
      </p:grpSpPr>
      <p:grpSp>
        <p:nvGrpSpPr>
          <p:cNvPr id="128" name="Google Shape;128;p15"/>
          <p:cNvGrpSpPr/>
          <p:nvPr/>
        </p:nvGrpSpPr>
        <p:grpSpPr>
          <a:xfrm>
            <a:off x="777407" y="847874"/>
            <a:ext cx="16173852" cy="8410426"/>
            <a:chOff x="0" y="-47625"/>
            <a:chExt cx="4259780" cy="2215092"/>
          </a:xfrm>
        </p:grpSpPr>
        <p:sp>
          <p:nvSpPr>
            <p:cNvPr id="129" name="Google Shape;129;p15"/>
            <p:cNvSpPr/>
            <p:nvPr/>
          </p:nvSpPr>
          <p:spPr>
            <a:xfrm>
              <a:off x="0" y="0"/>
              <a:ext cx="4259780" cy="2167467"/>
            </a:xfrm>
            <a:custGeom>
              <a:avLst/>
              <a:gdLst/>
              <a:ahLst/>
              <a:cxnLst/>
              <a:rect l="l" t="t" r="r" b="b"/>
              <a:pathLst>
                <a:path w="4259780" h="2167467" extrusionOk="0">
                  <a:moveTo>
                    <a:pt x="0" y="0"/>
                  </a:moveTo>
                  <a:lnTo>
                    <a:pt x="4259780" y="0"/>
                  </a:lnTo>
                  <a:lnTo>
                    <a:pt x="4259780" y="2167467"/>
                  </a:lnTo>
                  <a:lnTo>
                    <a:pt x="0" y="2167467"/>
                  </a:lnTo>
                  <a:close/>
                </a:path>
              </a:pathLst>
            </a:custGeom>
            <a:solidFill>
              <a:srgbClr val="000000">
                <a:alpha val="0"/>
              </a:srgbClr>
            </a:solidFill>
            <a:ln w="38100" cap="sq" cmpd="sng">
              <a:solidFill>
                <a:srgbClr val="71CBEF"/>
              </a:solidFill>
              <a:prstDash val="solid"/>
              <a:miter lim="8000"/>
              <a:headEnd type="none" w="sm" len="sm"/>
              <a:tailEnd type="none" w="sm" len="sm"/>
            </a:ln>
          </p:spPr>
        </p:sp>
        <p:sp>
          <p:nvSpPr>
            <p:cNvPr id="130" name="Google Shape;130;p15"/>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31" name="Google Shape;131;p15"/>
          <p:cNvPicPr preferRelativeResize="0"/>
          <p:nvPr/>
        </p:nvPicPr>
        <p:blipFill rotWithShape="1">
          <a:blip r:embed="rId3">
            <a:alphaModFix/>
          </a:blip>
          <a:srcRect l="5554" r="5555"/>
          <a:stretch/>
        </p:blipFill>
        <p:spPr>
          <a:xfrm>
            <a:off x="9144000" y="0"/>
            <a:ext cx="9144000" cy="10287000"/>
          </a:xfrm>
          <a:prstGeom prst="rect">
            <a:avLst/>
          </a:prstGeom>
          <a:noFill/>
          <a:ln>
            <a:noFill/>
          </a:ln>
        </p:spPr>
      </p:pic>
      <p:sp>
        <p:nvSpPr>
          <p:cNvPr id="132" name="Google Shape;132;p15"/>
          <p:cNvSpPr txBox="1"/>
          <p:nvPr/>
        </p:nvSpPr>
        <p:spPr>
          <a:xfrm>
            <a:off x="1097280" y="1254859"/>
            <a:ext cx="8419153" cy="3462486"/>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7500" b="0" i="0" u="none" strike="noStrike" cap="none" dirty="0">
                <a:solidFill>
                  <a:srgbClr val="FFFFFF"/>
                </a:solidFill>
                <a:latin typeface="Archivo Black"/>
                <a:ea typeface="Archivo Black"/>
                <a:cs typeface="Archivo Black"/>
                <a:sym typeface="Archivo Black"/>
              </a:rPr>
              <a:t>Idea about Machine Learning </a:t>
            </a:r>
            <a:endParaRPr dirty="0"/>
          </a:p>
        </p:txBody>
      </p:sp>
      <p:sp>
        <p:nvSpPr>
          <p:cNvPr id="133" name="Google Shape;133;p15"/>
          <p:cNvSpPr txBox="1"/>
          <p:nvPr/>
        </p:nvSpPr>
        <p:spPr>
          <a:xfrm>
            <a:off x="1097280" y="5319890"/>
            <a:ext cx="5854267" cy="3231654"/>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r>
              <a:rPr lang="en-US" sz="3500" b="0" i="0" u="none" strike="noStrike" cap="none" dirty="0">
                <a:solidFill>
                  <a:srgbClr val="FFFFFF"/>
                </a:solidFill>
                <a:latin typeface="Arial"/>
                <a:ea typeface="Arial"/>
                <a:cs typeface="Arial"/>
                <a:sym typeface="Arial"/>
              </a:rPr>
              <a:t>Machine Learning is the branch of Artificial Intelligence that allows computers to learn and make decisions or predictions from the large dataset.</a:t>
            </a:r>
            <a:endParaRPr dirty="0"/>
          </a:p>
        </p:txBody>
      </p:sp>
      <p:sp>
        <p:nvSpPr>
          <p:cNvPr id="134" name="Google Shape;134;p15"/>
          <p:cNvSpPr/>
          <p:nvPr/>
        </p:nvSpPr>
        <p:spPr>
          <a:xfrm>
            <a:off x="7042614" y="7384657"/>
            <a:ext cx="2101386" cy="1113735"/>
          </a:xfrm>
          <a:custGeom>
            <a:avLst/>
            <a:gdLst/>
            <a:ahLst/>
            <a:cxnLst/>
            <a:rect l="l" t="t" r="r" b="b"/>
            <a:pathLst>
              <a:path w="2101386" h="1113735" extrusionOk="0">
                <a:moveTo>
                  <a:pt x="0" y="0"/>
                </a:moveTo>
                <a:lnTo>
                  <a:pt x="2101387" y="0"/>
                </a:lnTo>
                <a:lnTo>
                  <a:pt x="2101387" y="1113735"/>
                </a:lnTo>
                <a:lnTo>
                  <a:pt x="0" y="1113735"/>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3"/>
                                        </p:tgtEl>
                                        <p:attrNameLst>
                                          <p:attrName>style.visibility</p:attrName>
                                        </p:attrNameLst>
                                      </p:cBhvr>
                                      <p:to>
                                        <p:strVal val="visible"/>
                                      </p:to>
                                    </p:set>
                                    <p:animEffect transition="in" filter="barn(inVertical)">
                                      <p:cBhvr>
                                        <p:cTn id="12"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F1A38"/>
        </a:solidFill>
        <a:effectLst/>
      </p:bgPr>
    </p:bg>
    <p:spTree>
      <p:nvGrpSpPr>
        <p:cNvPr id="1" name="Shape 56"/>
        <p:cNvGrpSpPr/>
        <p:nvPr/>
      </p:nvGrpSpPr>
      <p:grpSpPr>
        <a:xfrm>
          <a:off x="0" y="0"/>
          <a:ext cx="0" cy="0"/>
          <a:chOff x="0" y="0"/>
          <a:chExt cx="0" cy="0"/>
        </a:xfrm>
      </p:grpSpPr>
      <p:grpSp>
        <p:nvGrpSpPr>
          <p:cNvPr id="57" name="Google Shape;57;p11"/>
          <p:cNvGrpSpPr/>
          <p:nvPr/>
        </p:nvGrpSpPr>
        <p:grpSpPr>
          <a:xfrm>
            <a:off x="0" y="0"/>
            <a:ext cx="18288000" cy="10287000"/>
            <a:chOff x="0" y="0"/>
            <a:chExt cx="24384000" cy="13716000"/>
          </a:xfrm>
        </p:grpSpPr>
        <p:sp>
          <p:nvSpPr>
            <p:cNvPr id="58" name="Google Shape;58;p11"/>
            <p:cNvSpPr/>
            <p:nvPr/>
          </p:nvSpPr>
          <p:spPr>
            <a:xfrm rot="5400000">
              <a:off x="8503696" y="-8503696"/>
              <a:ext cx="7376608" cy="24384000"/>
            </a:xfrm>
            <a:custGeom>
              <a:avLst/>
              <a:gdLst/>
              <a:ahLst/>
              <a:cxnLst/>
              <a:rect l="l" t="t" r="r" b="b"/>
              <a:pathLst>
                <a:path w="7376608" h="24384000" extrusionOk="0">
                  <a:moveTo>
                    <a:pt x="0" y="0"/>
                  </a:moveTo>
                  <a:lnTo>
                    <a:pt x="7376608" y="0"/>
                  </a:lnTo>
                  <a:lnTo>
                    <a:pt x="7376608" y="24384000"/>
                  </a:lnTo>
                  <a:lnTo>
                    <a:pt x="0" y="24384000"/>
                  </a:lnTo>
                  <a:lnTo>
                    <a:pt x="0" y="0"/>
                  </a:lnTo>
                  <a:close/>
                </a:path>
              </a:pathLst>
            </a:custGeom>
            <a:blipFill rotWithShape="1">
              <a:blip r:embed="rId3">
                <a:alphaModFix/>
              </a:blip>
              <a:stretch>
                <a:fillRect l="-25548" r="-205007"/>
              </a:stretch>
            </a:blipFill>
            <a:ln>
              <a:noFill/>
            </a:ln>
          </p:spPr>
        </p:sp>
        <p:sp>
          <p:nvSpPr>
            <p:cNvPr id="59" name="Google Shape;59;p11"/>
            <p:cNvSpPr/>
            <p:nvPr/>
          </p:nvSpPr>
          <p:spPr>
            <a:xfrm rot="5400000" flipH="1">
              <a:off x="9022304" y="-1645696"/>
              <a:ext cx="6339392" cy="24384000"/>
            </a:xfrm>
            <a:custGeom>
              <a:avLst/>
              <a:gdLst/>
              <a:ahLst/>
              <a:cxnLst/>
              <a:rect l="l" t="t" r="r" b="b"/>
              <a:pathLst>
                <a:path w="6339392" h="24384000" extrusionOk="0">
                  <a:moveTo>
                    <a:pt x="0" y="24384000"/>
                  </a:moveTo>
                  <a:lnTo>
                    <a:pt x="6339392" y="24384000"/>
                  </a:lnTo>
                  <a:lnTo>
                    <a:pt x="6339392" y="0"/>
                  </a:lnTo>
                  <a:lnTo>
                    <a:pt x="0" y="0"/>
                  </a:lnTo>
                  <a:lnTo>
                    <a:pt x="0" y="24384000"/>
                  </a:lnTo>
                  <a:close/>
                </a:path>
              </a:pathLst>
            </a:custGeom>
            <a:blipFill rotWithShape="1">
              <a:blip r:embed="rId3">
                <a:alphaModFix/>
              </a:blip>
              <a:stretch>
                <a:fillRect l="-29726" r="-254888"/>
              </a:stretch>
            </a:blipFill>
            <a:ln>
              <a:noFill/>
            </a:ln>
          </p:spPr>
        </p:sp>
      </p:grpSp>
      <p:grpSp>
        <p:nvGrpSpPr>
          <p:cNvPr id="60" name="Google Shape;60;p11"/>
          <p:cNvGrpSpPr/>
          <p:nvPr/>
        </p:nvGrpSpPr>
        <p:grpSpPr>
          <a:xfrm>
            <a:off x="770278" y="798032"/>
            <a:ext cx="16771083" cy="8774008"/>
            <a:chOff x="0" y="-47625"/>
            <a:chExt cx="4417075" cy="2310850"/>
          </a:xfrm>
        </p:grpSpPr>
        <p:sp>
          <p:nvSpPr>
            <p:cNvPr id="61" name="Google Shape;61;p11"/>
            <p:cNvSpPr/>
            <p:nvPr/>
          </p:nvSpPr>
          <p:spPr>
            <a:xfrm>
              <a:off x="0" y="0"/>
              <a:ext cx="4417075" cy="2263225"/>
            </a:xfrm>
            <a:custGeom>
              <a:avLst/>
              <a:gdLst/>
              <a:ahLst/>
              <a:cxnLst/>
              <a:rect l="l" t="t" r="r" b="b"/>
              <a:pathLst>
                <a:path w="4417075" h="2263225" extrusionOk="0">
                  <a:moveTo>
                    <a:pt x="0" y="0"/>
                  </a:moveTo>
                  <a:lnTo>
                    <a:pt x="4417075" y="0"/>
                  </a:lnTo>
                  <a:lnTo>
                    <a:pt x="4417075" y="2263225"/>
                  </a:lnTo>
                  <a:lnTo>
                    <a:pt x="0" y="2263225"/>
                  </a:lnTo>
                  <a:close/>
                </a:path>
              </a:pathLst>
            </a:custGeom>
            <a:solidFill>
              <a:srgbClr val="0F1A38"/>
            </a:solidFill>
            <a:ln>
              <a:noFill/>
            </a:ln>
          </p:spPr>
        </p:sp>
        <p:sp>
          <p:nvSpPr>
            <p:cNvPr id="62" name="Google Shape;62;p11"/>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63" name="Google Shape;63;p11"/>
          <p:cNvSpPr txBox="1"/>
          <p:nvPr/>
        </p:nvSpPr>
        <p:spPr>
          <a:xfrm>
            <a:off x="7452339" y="4288043"/>
            <a:ext cx="4035502" cy="4204932"/>
          </a:xfrm>
          <a:prstGeom prst="rect">
            <a:avLst/>
          </a:prstGeom>
          <a:noFill/>
          <a:ln>
            <a:noFill/>
          </a:ln>
        </p:spPr>
        <p:txBody>
          <a:bodyPr spcFirstLastPara="1" wrap="square" lIns="0" tIns="0" rIns="0" bIns="0" anchor="t" anchorCtr="0">
            <a:spAutoFit/>
          </a:bodyPr>
          <a:lstStyle/>
          <a:p>
            <a:pPr marL="410213" marR="0" lvl="1" indent="-205105" algn="l" rtl="0">
              <a:lnSpc>
                <a:spcPct val="140000"/>
              </a:lnSpc>
              <a:spcBef>
                <a:spcPts val="0"/>
              </a:spcBef>
              <a:spcAft>
                <a:spcPts val="0"/>
              </a:spcAft>
              <a:buClr>
                <a:srgbClr val="FFFFFF"/>
              </a:buClr>
              <a:buSzPts val="1900"/>
              <a:buFont typeface="Arial"/>
              <a:buChar char="•"/>
            </a:pPr>
            <a:r>
              <a:rPr lang="en-US" sz="1900" b="0" i="0" u="none" strike="noStrike" cap="none">
                <a:solidFill>
                  <a:srgbClr val="FFFFFF"/>
                </a:solidFill>
                <a:latin typeface="Arial"/>
                <a:ea typeface="Arial"/>
                <a:cs typeface="Arial"/>
                <a:sym typeface="Arial"/>
              </a:rPr>
              <a:t>Click on the "PowerPoint" button below this presentation preview. Start editing your presentation.</a:t>
            </a:r>
            <a:endParaRPr/>
          </a:p>
          <a:p>
            <a:pPr marL="410213" marR="0" lvl="1" indent="-205105" algn="l" rtl="0">
              <a:lnSpc>
                <a:spcPct val="140000"/>
              </a:lnSpc>
              <a:spcBef>
                <a:spcPts val="0"/>
              </a:spcBef>
              <a:spcAft>
                <a:spcPts val="0"/>
              </a:spcAft>
              <a:buClr>
                <a:srgbClr val="FFFFFF"/>
              </a:buClr>
              <a:buSzPts val="1900"/>
              <a:buFont typeface="Arial"/>
              <a:buChar char="•"/>
            </a:pPr>
            <a:r>
              <a:rPr lang="en-US" sz="1900" b="0" i="0" u="sng" strike="noStrike" cap="none">
                <a:solidFill>
                  <a:srgbClr val="FFFFFF"/>
                </a:solidFill>
                <a:latin typeface="Arial"/>
                <a:ea typeface="Arial"/>
                <a:cs typeface="Arial"/>
                <a:sym typeface="Arial"/>
              </a:rPr>
              <a:t>Alternative:</a:t>
            </a:r>
            <a:r>
              <a:rPr lang="en-US" sz="1900" b="0" i="0" u="none" strike="noStrike" cap="none">
                <a:solidFill>
                  <a:srgbClr val="FFFFFF"/>
                </a:solidFill>
                <a:latin typeface="Arial"/>
                <a:ea typeface="Arial"/>
                <a:cs typeface="Arial"/>
                <a:sym typeface="Arial"/>
              </a:rPr>
              <a:t> From Canva template file, Click on the "Share" button on the top right corner in Canva and click on "More" at the bottom of the menu. Enter "PowerPoint" in the search bar and click on the PowerPoint icon to download.</a:t>
            </a:r>
            <a:endParaRPr/>
          </a:p>
        </p:txBody>
      </p:sp>
      <p:sp>
        <p:nvSpPr>
          <p:cNvPr id="64" name="Google Shape;64;p11"/>
          <p:cNvSpPr txBox="1"/>
          <p:nvPr/>
        </p:nvSpPr>
        <p:spPr>
          <a:xfrm>
            <a:off x="1558562" y="1724347"/>
            <a:ext cx="14870342" cy="1292533"/>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6999" b="0" i="0" u="none" strike="noStrike" cap="none" dirty="0">
                <a:solidFill>
                  <a:srgbClr val="FFFFFF"/>
                </a:solidFill>
                <a:latin typeface="Archivo Black"/>
                <a:ea typeface="Archivo Black"/>
                <a:cs typeface="Archivo Black"/>
                <a:sym typeface="Archivo Black"/>
              </a:rPr>
              <a:t>What is Machine Learning </a:t>
            </a:r>
            <a:endParaRPr dirty="0"/>
          </a:p>
        </p:txBody>
      </p:sp>
      <p:sp>
        <p:nvSpPr>
          <p:cNvPr id="65" name="Google Shape;65;p11"/>
          <p:cNvSpPr txBox="1"/>
          <p:nvPr/>
        </p:nvSpPr>
        <p:spPr>
          <a:xfrm>
            <a:off x="1558562" y="4288043"/>
            <a:ext cx="4414269" cy="2046714"/>
          </a:xfrm>
          <a:prstGeom prst="rect">
            <a:avLst/>
          </a:prstGeom>
          <a:noFill/>
          <a:ln>
            <a:noFill/>
          </a:ln>
        </p:spPr>
        <p:txBody>
          <a:bodyPr spcFirstLastPara="1" wrap="square" lIns="0" tIns="0" rIns="0" bIns="0" anchor="t" anchorCtr="0">
            <a:spAutoFit/>
          </a:bodyPr>
          <a:lstStyle/>
          <a:p>
            <a:pPr marL="410213" marR="0" lvl="1" indent="-205105" algn="l" rtl="0">
              <a:lnSpc>
                <a:spcPct val="140000"/>
              </a:lnSpc>
              <a:spcBef>
                <a:spcPts val="0"/>
              </a:spcBef>
              <a:spcAft>
                <a:spcPts val="0"/>
              </a:spcAft>
              <a:buClr>
                <a:srgbClr val="FFFFFF"/>
              </a:buClr>
              <a:buSzPts val="1900"/>
              <a:buFont typeface="Arial"/>
              <a:buChar char="•"/>
            </a:pPr>
            <a:r>
              <a:rPr lang="en-US" sz="1900" b="0" i="0" u="none" strike="noStrike" cap="none" dirty="0">
                <a:solidFill>
                  <a:srgbClr val="FFFFFF"/>
                </a:solidFill>
                <a:latin typeface="Arial"/>
                <a:ea typeface="Arial"/>
                <a:cs typeface="Arial"/>
                <a:sym typeface="Arial"/>
              </a:rPr>
              <a:t>Machine Learning is the branch of Artificial </a:t>
            </a:r>
            <a:r>
              <a:rPr lang="en-US" sz="1900" b="0" i="0" u="none" strike="noStrike" cap="none" dirty="0" err="1">
                <a:solidFill>
                  <a:srgbClr val="FFFFFF"/>
                </a:solidFill>
                <a:latin typeface="Arial"/>
                <a:ea typeface="Arial"/>
                <a:cs typeface="Arial"/>
                <a:sym typeface="Arial"/>
              </a:rPr>
              <a:t>Inteligence</a:t>
            </a:r>
            <a:r>
              <a:rPr lang="en-US" sz="1900" b="0" i="0" u="none" strike="noStrike" cap="none" dirty="0">
                <a:solidFill>
                  <a:srgbClr val="FFFFFF"/>
                </a:solidFill>
                <a:latin typeface="Arial"/>
                <a:ea typeface="Arial"/>
                <a:cs typeface="Arial"/>
                <a:sym typeface="Arial"/>
              </a:rPr>
              <a:t> that enables computers to learn and make decisions or predictions from a large dataset.</a:t>
            </a:r>
            <a:endParaRPr dirty="0"/>
          </a:p>
        </p:txBody>
      </p:sp>
      <p:sp>
        <p:nvSpPr>
          <p:cNvPr id="66" name="Google Shape;66;p11"/>
          <p:cNvSpPr txBox="1"/>
          <p:nvPr/>
        </p:nvSpPr>
        <p:spPr>
          <a:xfrm>
            <a:off x="1558562" y="3273000"/>
            <a:ext cx="5141301" cy="55562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500" b="1" i="0" u="none" strike="noStrike" cap="none">
                <a:solidFill>
                  <a:srgbClr val="71CBEF"/>
                </a:solidFill>
                <a:latin typeface="Noto Sans"/>
                <a:ea typeface="Noto Sans"/>
                <a:cs typeface="Noto Sans"/>
                <a:sym typeface="Noto Sans"/>
              </a:rPr>
              <a:t>Google Slides</a:t>
            </a:r>
            <a:endParaRPr/>
          </a:p>
        </p:txBody>
      </p:sp>
      <p:sp>
        <p:nvSpPr>
          <p:cNvPr id="67" name="Google Shape;67;p11"/>
          <p:cNvSpPr txBox="1"/>
          <p:nvPr/>
        </p:nvSpPr>
        <p:spPr>
          <a:xfrm>
            <a:off x="7452339" y="3273000"/>
            <a:ext cx="5141301" cy="55562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500" b="1" i="0" u="none" strike="noStrike" cap="none">
                <a:solidFill>
                  <a:srgbClr val="71CBEF"/>
                </a:solidFill>
                <a:latin typeface="Noto Sans"/>
                <a:ea typeface="Noto Sans"/>
                <a:cs typeface="Noto Sans"/>
                <a:sym typeface="Noto Sans"/>
              </a:rPr>
              <a:t>PowerPoint</a:t>
            </a:r>
            <a:endParaRPr/>
          </a:p>
        </p:txBody>
      </p:sp>
      <p:sp>
        <p:nvSpPr>
          <p:cNvPr id="68" name="Google Shape;68;p11"/>
          <p:cNvSpPr txBox="1"/>
          <p:nvPr/>
        </p:nvSpPr>
        <p:spPr>
          <a:xfrm>
            <a:off x="12791397" y="4313443"/>
            <a:ext cx="3258311" cy="2255109"/>
          </a:xfrm>
          <a:prstGeom prst="rect">
            <a:avLst/>
          </a:prstGeom>
          <a:noFill/>
          <a:ln>
            <a:noFill/>
          </a:ln>
        </p:spPr>
        <p:txBody>
          <a:bodyPr spcFirstLastPara="1" wrap="square" lIns="0" tIns="0" rIns="0" bIns="0" anchor="t" anchorCtr="0">
            <a:spAutoFit/>
          </a:bodyPr>
          <a:lstStyle/>
          <a:p>
            <a:pPr marL="410213" marR="0" lvl="1" indent="-205105" algn="l" rtl="0">
              <a:lnSpc>
                <a:spcPct val="140000"/>
              </a:lnSpc>
              <a:spcBef>
                <a:spcPts val="0"/>
              </a:spcBef>
              <a:spcAft>
                <a:spcPts val="0"/>
              </a:spcAft>
              <a:buClr>
                <a:srgbClr val="FFFFFF"/>
              </a:buClr>
              <a:buSzPts val="1900"/>
              <a:buFont typeface="Arial"/>
              <a:buChar char="•"/>
            </a:pPr>
            <a:r>
              <a:rPr lang="en-US" sz="1900" b="0" i="0" u="none" strike="noStrike" cap="none">
                <a:solidFill>
                  <a:srgbClr val="FFFFFF"/>
                </a:solidFill>
                <a:latin typeface="Arial"/>
                <a:ea typeface="Arial"/>
                <a:cs typeface="Arial"/>
                <a:sym typeface="Arial"/>
              </a:rPr>
              <a:t>Click on the "Canva" button under this presentation preview. Start editing your presentation. You need to sign in to your Canva account.</a:t>
            </a:r>
            <a:endParaRPr/>
          </a:p>
        </p:txBody>
      </p:sp>
      <p:sp>
        <p:nvSpPr>
          <p:cNvPr id="69" name="Google Shape;69;p11"/>
          <p:cNvSpPr txBox="1"/>
          <p:nvPr/>
        </p:nvSpPr>
        <p:spPr>
          <a:xfrm>
            <a:off x="12791397" y="3273000"/>
            <a:ext cx="5141301" cy="555625"/>
          </a:xfrm>
          <a:prstGeom prst="rect">
            <a:avLst/>
          </a:prstGeom>
          <a:noFill/>
          <a:ln>
            <a:noFill/>
          </a:ln>
        </p:spPr>
        <p:txBody>
          <a:bodyPr spcFirstLastPara="1" wrap="square" lIns="0" tIns="0" rIns="0" bIns="0" anchor="t" anchorCtr="0">
            <a:spAutoFit/>
          </a:bodyPr>
          <a:lstStyle/>
          <a:p>
            <a:pPr marL="0" marR="0" lvl="0" indent="0" algn="l" rtl="0">
              <a:lnSpc>
                <a:spcPct val="130000"/>
              </a:lnSpc>
              <a:spcBef>
                <a:spcPts val="0"/>
              </a:spcBef>
              <a:spcAft>
                <a:spcPts val="0"/>
              </a:spcAft>
              <a:buNone/>
            </a:pPr>
            <a:r>
              <a:rPr lang="en-US" sz="3500" b="1" i="0" u="none" strike="noStrike" cap="none">
                <a:solidFill>
                  <a:srgbClr val="71CBEF"/>
                </a:solidFill>
                <a:latin typeface="Noto Sans"/>
                <a:ea typeface="Noto Sans"/>
                <a:cs typeface="Noto Sans"/>
                <a:sym typeface="Noto Sans"/>
              </a:rPr>
              <a:t>Canva</a:t>
            </a:r>
            <a:endParaRPr/>
          </a:p>
        </p:txBody>
      </p:sp>
      <p:cxnSp>
        <p:nvCxnSpPr>
          <p:cNvPr id="70" name="Google Shape;70;p11"/>
          <p:cNvCxnSpPr/>
          <p:nvPr/>
        </p:nvCxnSpPr>
        <p:spPr>
          <a:xfrm>
            <a:off x="6661764" y="3322365"/>
            <a:ext cx="19050" cy="5495514"/>
          </a:xfrm>
          <a:prstGeom prst="straightConnector1">
            <a:avLst/>
          </a:prstGeom>
          <a:noFill/>
          <a:ln w="38100" cap="flat" cmpd="sng">
            <a:solidFill>
              <a:srgbClr val="FFFFFF"/>
            </a:solidFill>
            <a:prstDash val="solid"/>
            <a:round/>
            <a:headEnd type="none" w="sm" len="sm"/>
            <a:tailEnd type="none" w="sm" len="sm"/>
          </a:ln>
        </p:spPr>
      </p:cxnSp>
      <p:cxnSp>
        <p:nvCxnSpPr>
          <p:cNvPr id="71" name="Google Shape;71;p11"/>
          <p:cNvCxnSpPr/>
          <p:nvPr/>
        </p:nvCxnSpPr>
        <p:spPr>
          <a:xfrm>
            <a:off x="12316516" y="3322365"/>
            <a:ext cx="19050" cy="5495514"/>
          </a:xfrm>
          <a:prstGeom prst="straightConnector1">
            <a:avLst/>
          </a:prstGeom>
          <a:noFill/>
          <a:ln w="38100" cap="flat" cmpd="sng">
            <a:solidFill>
              <a:srgbClr val="FFFFFF"/>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F1A38"/>
        </a:solidFill>
        <a:effectLst/>
      </p:bgPr>
    </p:bg>
    <p:spTree>
      <p:nvGrpSpPr>
        <p:cNvPr id="1" name="Shape 75"/>
        <p:cNvGrpSpPr/>
        <p:nvPr/>
      </p:nvGrpSpPr>
      <p:grpSpPr>
        <a:xfrm>
          <a:off x="0" y="0"/>
          <a:ext cx="0" cy="0"/>
          <a:chOff x="0" y="0"/>
          <a:chExt cx="0" cy="0"/>
        </a:xfrm>
      </p:grpSpPr>
      <p:grpSp>
        <p:nvGrpSpPr>
          <p:cNvPr id="76" name="Google Shape;76;p12"/>
          <p:cNvGrpSpPr/>
          <p:nvPr/>
        </p:nvGrpSpPr>
        <p:grpSpPr>
          <a:xfrm>
            <a:off x="0" y="0"/>
            <a:ext cx="18288000" cy="10287000"/>
            <a:chOff x="0" y="0"/>
            <a:chExt cx="24384000" cy="13716000"/>
          </a:xfrm>
        </p:grpSpPr>
        <p:sp>
          <p:nvSpPr>
            <p:cNvPr id="77" name="Google Shape;77;p12"/>
            <p:cNvSpPr/>
            <p:nvPr/>
          </p:nvSpPr>
          <p:spPr>
            <a:xfrm rot="5400000">
              <a:off x="8503696" y="-8503696"/>
              <a:ext cx="7376608" cy="24384000"/>
            </a:xfrm>
            <a:custGeom>
              <a:avLst/>
              <a:gdLst/>
              <a:ahLst/>
              <a:cxnLst/>
              <a:rect l="l" t="t" r="r" b="b"/>
              <a:pathLst>
                <a:path w="7376608" h="24384000" extrusionOk="0">
                  <a:moveTo>
                    <a:pt x="0" y="0"/>
                  </a:moveTo>
                  <a:lnTo>
                    <a:pt x="7376608" y="0"/>
                  </a:lnTo>
                  <a:lnTo>
                    <a:pt x="7376608" y="24384000"/>
                  </a:lnTo>
                  <a:lnTo>
                    <a:pt x="0" y="24384000"/>
                  </a:lnTo>
                  <a:lnTo>
                    <a:pt x="0" y="0"/>
                  </a:lnTo>
                  <a:close/>
                </a:path>
              </a:pathLst>
            </a:custGeom>
            <a:blipFill rotWithShape="1">
              <a:blip r:embed="rId3">
                <a:alphaModFix/>
              </a:blip>
              <a:stretch>
                <a:fillRect l="-25548" r="-205007"/>
              </a:stretch>
            </a:blipFill>
            <a:ln>
              <a:noFill/>
            </a:ln>
          </p:spPr>
        </p:sp>
        <p:sp>
          <p:nvSpPr>
            <p:cNvPr id="78" name="Google Shape;78;p12"/>
            <p:cNvSpPr/>
            <p:nvPr/>
          </p:nvSpPr>
          <p:spPr>
            <a:xfrm rot="5400000" flipH="1">
              <a:off x="9022304" y="-1645696"/>
              <a:ext cx="6339392" cy="24384000"/>
            </a:xfrm>
            <a:custGeom>
              <a:avLst/>
              <a:gdLst/>
              <a:ahLst/>
              <a:cxnLst/>
              <a:rect l="l" t="t" r="r" b="b"/>
              <a:pathLst>
                <a:path w="6339392" h="24384000" extrusionOk="0">
                  <a:moveTo>
                    <a:pt x="0" y="24384000"/>
                  </a:moveTo>
                  <a:lnTo>
                    <a:pt x="6339392" y="24384000"/>
                  </a:lnTo>
                  <a:lnTo>
                    <a:pt x="6339392" y="0"/>
                  </a:lnTo>
                  <a:lnTo>
                    <a:pt x="0" y="0"/>
                  </a:lnTo>
                  <a:lnTo>
                    <a:pt x="0" y="24384000"/>
                  </a:lnTo>
                  <a:close/>
                </a:path>
              </a:pathLst>
            </a:custGeom>
            <a:blipFill rotWithShape="1">
              <a:blip r:embed="rId3">
                <a:alphaModFix/>
              </a:blip>
              <a:stretch>
                <a:fillRect l="-29726" r="-254888"/>
              </a:stretch>
            </a:blipFill>
            <a:ln>
              <a:noFill/>
            </a:ln>
          </p:spPr>
        </p:sp>
      </p:grpSp>
      <p:grpSp>
        <p:nvGrpSpPr>
          <p:cNvPr id="79" name="Google Shape;79;p12"/>
          <p:cNvGrpSpPr/>
          <p:nvPr/>
        </p:nvGrpSpPr>
        <p:grpSpPr>
          <a:xfrm>
            <a:off x="770278" y="798032"/>
            <a:ext cx="16771083" cy="8774008"/>
            <a:chOff x="0" y="-241102"/>
            <a:chExt cx="22361444" cy="11698677"/>
          </a:xfrm>
        </p:grpSpPr>
        <p:grpSp>
          <p:nvGrpSpPr>
            <p:cNvPr id="80" name="Google Shape;80;p12"/>
            <p:cNvGrpSpPr/>
            <p:nvPr/>
          </p:nvGrpSpPr>
          <p:grpSpPr>
            <a:xfrm>
              <a:off x="0" y="-241102"/>
              <a:ext cx="22361444" cy="11698677"/>
              <a:chOff x="0" y="-47625"/>
              <a:chExt cx="4417075" cy="2310850"/>
            </a:xfrm>
          </p:grpSpPr>
          <p:sp>
            <p:nvSpPr>
              <p:cNvPr id="81" name="Google Shape;81;p12"/>
              <p:cNvSpPr/>
              <p:nvPr/>
            </p:nvSpPr>
            <p:spPr>
              <a:xfrm>
                <a:off x="0" y="0"/>
                <a:ext cx="4417075" cy="2263225"/>
              </a:xfrm>
              <a:custGeom>
                <a:avLst/>
                <a:gdLst/>
                <a:ahLst/>
                <a:cxnLst/>
                <a:rect l="l" t="t" r="r" b="b"/>
                <a:pathLst>
                  <a:path w="4417075" h="2263225" extrusionOk="0">
                    <a:moveTo>
                      <a:pt x="0" y="0"/>
                    </a:moveTo>
                    <a:lnTo>
                      <a:pt x="4417075" y="0"/>
                    </a:lnTo>
                    <a:lnTo>
                      <a:pt x="4417075" y="2263225"/>
                    </a:lnTo>
                    <a:lnTo>
                      <a:pt x="0" y="2263225"/>
                    </a:lnTo>
                    <a:close/>
                  </a:path>
                </a:pathLst>
              </a:custGeom>
              <a:solidFill>
                <a:srgbClr val="0F1A38"/>
              </a:solidFill>
              <a:ln>
                <a:noFill/>
              </a:ln>
            </p:spPr>
          </p:sp>
          <p:sp>
            <p:nvSpPr>
              <p:cNvPr id="82" name="Google Shape;82;p12"/>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3" name="Google Shape;83;p12"/>
            <p:cNvGrpSpPr/>
            <p:nvPr/>
          </p:nvGrpSpPr>
          <p:grpSpPr>
            <a:xfrm>
              <a:off x="698199" y="414054"/>
              <a:ext cx="20876442" cy="10385854"/>
              <a:chOff x="0" y="-47625"/>
              <a:chExt cx="4123742" cy="2051527"/>
            </a:xfrm>
          </p:grpSpPr>
          <p:sp>
            <p:nvSpPr>
              <p:cNvPr id="84" name="Google Shape;84;p12"/>
              <p:cNvSpPr/>
              <p:nvPr/>
            </p:nvSpPr>
            <p:spPr>
              <a:xfrm>
                <a:off x="0" y="0"/>
                <a:ext cx="4123742" cy="2003902"/>
              </a:xfrm>
              <a:custGeom>
                <a:avLst/>
                <a:gdLst/>
                <a:ahLst/>
                <a:cxnLst/>
                <a:rect l="l" t="t" r="r" b="b"/>
                <a:pathLst>
                  <a:path w="4123742" h="2003902" extrusionOk="0">
                    <a:moveTo>
                      <a:pt x="0" y="0"/>
                    </a:moveTo>
                    <a:lnTo>
                      <a:pt x="4123742" y="0"/>
                    </a:lnTo>
                    <a:lnTo>
                      <a:pt x="4123742" y="2003902"/>
                    </a:lnTo>
                    <a:lnTo>
                      <a:pt x="0" y="2003902"/>
                    </a:lnTo>
                    <a:close/>
                  </a:path>
                </a:pathLst>
              </a:custGeom>
              <a:solidFill>
                <a:srgbClr val="000000">
                  <a:alpha val="0"/>
                </a:srgbClr>
              </a:solidFill>
              <a:ln w="38100" cap="sq" cmpd="sng">
                <a:solidFill>
                  <a:srgbClr val="71CBEF"/>
                </a:solidFill>
                <a:prstDash val="solid"/>
                <a:miter lim="8000"/>
                <a:headEnd type="none" w="sm" len="sm"/>
                <a:tailEnd type="none" w="sm" len="sm"/>
              </a:ln>
            </p:spPr>
          </p:sp>
          <p:sp>
            <p:nvSpPr>
              <p:cNvPr id="85" name="Google Shape;85;p12"/>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86" name="Google Shape;86;p12"/>
          <p:cNvSpPr txBox="1"/>
          <p:nvPr/>
        </p:nvSpPr>
        <p:spPr>
          <a:xfrm>
            <a:off x="7490963" y="6605962"/>
            <a:ext cx="3306074" cy="4826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200" b="0" i="0" u="none" strike="noStrike" cap="none">
                <a:solidFill>
                  <a:srgbClr val="71CBEF"/>
                </a:solidFill>
                <a:latin typeface="Arial"/>
                <a:ea typeface="Arial"/>
                <a:cs typeface="Arial"/>
                <a:sym typeface="Arial"/>
              </a:rPr>
              <a:t>About Us</a:t>
            </a:r>
            <a:endParaRPr/>
          </a:p>
        </p:txBody>
      </p:sp>
      <p:sp>
        <p:nvSpPr>
          <p:cNvPr id="87" name="Google Shape;87;p12"/>
          <p:cNvSpPr txBox="1"/>
          <p:nvPr/>
        </p:nvSpPr>
        <p:spPr>
          <a:xfrm>
            <a:off x="7490963" y="7202862"/>
            <a:ext cx="3306000" cy="7389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2400" b="0" i="0" u="none" strike="noStrike" cap="none">
                <a:solidFill>
                  <a:srgbClr val="FFFFFF"/>
                </a:solidFill>
                <a:latin typeface="Arial"/>
                <a:ea typeface="Arial"/>
                <a:cs typeface="Arial"/>
                <a:sym typeface="Arial"/>
              </a:rPr>
              <a:t>Elaborate on what you want to discuss. </a:t>
            </a:r>
            <a:endParaRPr/>
          </a:p>
        </p:txBody>
      </p:sp>
      <p:sp>
        <p:nvSpPr>
          <p:cNvPr id="88" name="Google Shape;88;p12"/>
          <p:cNvSpPr txBox="1"/>
          <p:nvPr/>
        </p:nvSpPr>
        <p:spPr>
          <a:xfrm>
            <a:off x="2865983" y="6605962"/>
            <a:ext cx="3306074" cy="4826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200" b="0" i="0" u="none" strike="noStrike" cap="none">
                <a:solidFill>
                  <a:srgbClr val="71CBEF"/>
                </a:solidFill>
                <a:latin typeface="Arial"/>
                <a:ea typeface="Arial"/>
                <a:cs typeface="Arial"/>
                <a:sym typeface="Arial"/>
              </a:rPr>
              <a:t>Introduction</a:t>
            </a:r>
            <a:endParaRPr/>
          </a:p>
        </p:txBody>
      </p:sp>
      <p:sp>
        <p:nvSpPr>
          <p:cNvPr id="89" name="Google Shape;89;p12"/>
          <p:cNvSpPr txBox="1"/>
          <p:nvPr/>
        </p:nvSpPr>
        <p:spPr>
          <a:xfrm>
            <a:off x="2865983" y="7202862"/>
            <a:ext cx="3306000" cy="7389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2400" b="0" i="0" u="none" strike="noStrike" cap="none" dirty="0">
                <a:solidFill>
                  <a:srgbClr val="FFFFFF"/>
                </a:solidFill>
                <a:latin typeface="Arial"/>
                <a:ea typeface="Arial"/>
                <a:cs typeface="Arial"/>
                <a:sym typeface="Arial"/>
              </a:rPr>
              <a:t>Elaborate on what you want to discuss. </a:t>
            </a:r>
            <a:endParaRPr dirty="0"/>
          </a:p>
        </p:txBody>
      </p:sp>
      <p:sp>
        <p:nvSpPr>
          <p:cNvPr id="90" name="Google Shape;90;p12"/>
          <p:cNvSpPr txBox="1"/>
          <p:nvPr/>
        </p:nvSpPr>
        <p:spPr>
          <a:xfrm>
            <a:off x="11966284" y="6605962"/>
            <a:ext cx="3794478" cy="4826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200" b="0" i="0" u="none" strike="noStrike" cap="none">
                <a:solidFill>
                  <a:srgbClr val="71CBEF"/>
                </a:solidFill>
                <a:latin typeface="Arial"/>
                <a:ea typeface="Arial"/>
                <a:cs typeface="Arial"/>
                <a:sym typeface="Arial"/>
              </a:rPr>
              <a:t>Our Projects</a:t>
            </a:r>
            <a:endParaRPr/>
          </a:p>
        </p:txBody>
      </p:sp>
      <p:sp>
        <p:nvSpPr>
          <p:cNvPr id="91" name="Google Shape;91;p12"/>
          <p:cNvSpPr txBox="1"/>
          <p:nvPr/>
        </p:nvSpPr>
        <p:spPr>
          <a:xfrm>
            <a:off x="12210486" y="7202862"/>
            <a:ext cx="3306000" cy="7389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2400" b="0" i="0" u="none" strike="noStrike" cap="none">
                <a:solidFill>
                  <a:srgbClr val="FFFFFF"/>
                </a:solidFill>
                <a:latin typeface="Arial"/>
                <a:ea typeface="Arial"/>
                <a:cs typeface="Arial"/>
                <a:sym typeface="Arial"/>
              </a:rPr>
              <a:t>Elaborate on what you want to discuss. </a:t>
            </a:r>
            <a:endParaRPr/>
          </a:p>
        </p:txBody>
      </p:sp>
      <p:sp>
        <p:nvSpPr>
          <p:cNvPr id="92" name="Google Shape;92;p12"/>
          <p:cNvSpPr txBox="1"/>
          <p:nvPr/>
        </p:nvSpPr>
        <p:spPr>
          <a:xfrm>
            <a:off x="4339826" y="1920206"/>
            <a:ext cx="9608349" cy="1062878"/>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None/>
            </a:pPr>
            <a:r>
              <a:rPr lang="en-US" sz="6999" b="0" i="0" u="none" strike="noStrike" cap="none" dirty="0">
                <a:solidFill>
                  <a:srgbClr val="FFFFFF"/>
                </a:solidFill>
                <a:latin typeface="Archivo Black"/>
                <a:ea typeface="Archivo Black"/>
                <a:cs typeface="Archivo Black"/>
                <a:sym typeface="Archivo Black"/>
              </a:rPr>
              <a:t>Table Of Contents</a:t>
            </a:r>
            <a:endParaRPr dirty="0"/>
          </a:p>
        </p:txBody>
      </p:sp>
      <p:pic>
        <p:nvPicPr>
          <p:cNvPr id="93" name="Google Shape;93;p12"/>
          <p:cNvPicPr preferRelativeResize="0"/>
          <p:nvPr/>
        </p:nvPicPr>
        <p:blipFill>
          <a:blip r:embed="rId4">
            <a:alphaModFix/>
          </a:blip>
          <a:stretch>
            <a:fillRect/>
          </a:stretch>
        </p:blipFill>
        <p:spPr>
          <a:xfrm>
            <a:off x="3392888" y="3738525"/>
            <a:ext cx="2111980" cy="2111980"/>
          </a:xfrm>
          <a:prstGeom prst="rect">
            <a:avLst/>
          </a:prstGeom>
          <a:noFill/>
          <a:ln>
            <a:noFill/>
          </a:ln>
        </p:spPr>
      </p:pic>
      <p:pic>
        <p:nvPicPr>
          <p:cNvPr id="94" name="Google Shape;94;p12"/>
          <p:cNvPicPr preferRelativeResize="0"/>
          <p:nvPr/>
        </p:nvPicPr>
        <p:blipFill>
          <a:blip r:embed="rId4">
            <a:alphaModFix/>
          </a:blip>
          <a:stretch>
            <a:fillRect/>
          </a:stretch>
        </p:blipFill>
        <p:spPr>
          <a:xfrm>
            <a:off x="12807532" y="3738520"/>
            <a:ext cx="2111980" cy="2111980"/>
          </a:xfrm>
          <a:prstGeom prst="rect">
            <a:avLst/>
          </a:prstGeom>
          <a:noFill/>
          <a:ln>
            <a:noFill/>
          </a:ln>
        </p:spPr>
      </p:pic>
      <p:pic>
        <p:nvPicPr>
          <p:cNvPr id="95" name="Google Shape;95;p12"/>
          <p:cNvPicPr preferRelativeResize="0"/>
          <p:nvPr/>
        </p:nvPicPr>
        <p:blipFill>
          <a:blip r:embed="rId5">
            <a:alphaModFix/>
          </a:blip>
          <a:stretch>
            <a:fillRect/>
          </a:stretch>
        </p:blipFill>
        <p:spPr>
          <a:xfrm>
            <a:off x="8087988" y="3738525"/>
            <a:ext cx="2111975" cy="2111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grpSp>
        <p:nvGrpSpPr>
          <p:cNvPr id="415" name="Google Shape;415;p29"/>
          <p:cNvGrpSpPr/>
          <p:nvPr/>
        </p:nvGrpSpPr>
        <p:grpSpPr>
          <a:xfrm>
            <a:off x="0" y="0"/>
            <a:ext cx="18288000" cy="10287000"/>
            <a:chOff x="0" y="0"/>
            <a:chExt cx="24384000" cy="13716000"/>
          </a:xfrm>
        </p:grpSpPr>
        <p:sp>
          <p:nvSpPr>
            <p:cNvPr id="416" name="Google Shape;416;p29"/>
            <p:cNvSpPr/>
            <p:nvPr/>
          </p:nvSpPr>
          <p:spPr>
            <a:xfrm rot="5400000">
              <a:off x="8503696" y="-8503696"/>
              <a:ext cx="7376608" cy="24384000"/>
            </a:xfrm>
            <a:custGeom>
              <a:avLst/>
              <a:gdLst/>
              <a:ahLst/>
              <a:cxnLst/>
              <a:rect l="l" t="t" r="r" b="b"/>
              <a:pathLst>
                <a:path w="7376608" h="24384000" extrusionOk="0">
                  <a:moveTo>
                    <a:pt x="0" y="0"/>
                  </a:moveTo>
                  <a:lnTo>
                    <a:pt x="7376608" y="0"/>
                  </a:lnTo>
                  <a:lnTo>
                    <a:pt x="7376608" y="24384000"/>
                  </a:lnTo>
                  <a:lnTo>
                    <a:pt x="0" y="24384000"/>
                  </a:lnTo>
                  <a:lnTo>
                    <a:pt x="0" y="0"/>
                  </a:lnTo>
                  <a:close/>
                </a:path>
              </a:pathLst>
            </a:custGeom>
            <a:blipFill rotWithShape="1">
              <a:blip r:embed="rId3">
                <a:alphaModFix/>
              </a:blip>
              <a:stretch>
                <a:fillRect l="-25548" r="-205007"/>
              </a:stretch>
            </a:blipFill>
            <a:ln>
              <a:noFill/>
            </a:ln>
          </p:spPr>
        </p:sp>
        <p:sp>
          <p:nvSpPr>
            <p:cNvPr id="417" name="Google Shape;417;p29"/>
            <p:cNvSpPr/>
            <p:nvPr/>
          </p:nvSpPr>
          <p:spPr>
            <a:xfrm rot="5400000" flipH="1">
              <a:off x="9022304" y="-1645696"/>
              <a:ext cx="6339392" cy="24384000"/>
            </a:xfrm>
            <a:custGeom>
              <a:avLst/>
              <a:gdLst/>
              <a:ahLst/>
              <a:cxnLst/>
              <a:rect l="l" t="t" r="r" b="b"/>
              <a:pathLst>
                <a:path w="6339392" h="24384000" extrusionOk="0">
                  <a:moveTo>
                    <a:pt x="0" y="24384000"/>
                  </a:moveTo>
                  <a:lnTo>
                    <a:pt x="6339392" y="24384000"/>
                  </a:lnTo>
                  <a:lnTo>
                    <a:pt x="6339392" y="0"/>
                  </a:lnTo>
                  <a:lnTo>
                    <a:pt x="0" y="0"/>
                  </a:lnTo>
                  <a:lnTo>
                    <a:pt x="0" y="24384000"/>
                  </a:lnTo>
                  <a:close/>
                </a:path>
              </a:pathLst>
            </a:custGeom>
            <a:blipFill rotWithShape="1">
              <a:blip r:embed="rId3">
                <a:alphaModFix/>
              </a:blip>
              <a:stretch>
                <a:fillRect l="-29726" r="-254888"/>
              </a:stretch>
            </a:blipFill>
            <a:ln>
              <a:noFill/>
            </a:ln>
          </p:spPr>
        </p:sp>
      </p:grpSp>
      <p:grpSp>
        <p:nvGrpSpPr>
          <p:cNvPr id="418" name="Google Shape;418;p29"/>
          <p:cNvGrpSpPr/>
          <p:nvPr/>
        </p:nvGrpSpPr>
        <p:grpSpPr>
          <a:xfrm>
            <a:off x="770278" y="798032"/>
            <a:ext cx="16771083" cy="8774008"/>
            <a:chOff x="0" y="-47625"/>
            <a:chExt cx="4417075" cy="2310850"/>
          </a:xfrm>
        </p:grpSpPr>
        <p:sp>
          <p:nvSpPr>
            <p:cNvPr id="419" name="Google Shape;419;p29"/>
            <p:cNvSpPr/>
            <p:nvPr/>
          </p:nvSpPr>
          <p:spPr>
            <a:xfrm>
              <a:off x="0" y="0"/>
              <a:ext cx="4417075" cy="2263225"/>
            </a:xfrm>
            <a:custGeom>
              <a:avLst/>
              <a:gdLst/>
              <a:ahLst/>
              <a:cxnLst/>
              <a:rect l="l" t="t" r="r" b="b"/>
              <a:pathLst>
                <a:path w="4417075" h="2263225" extrusionOk="0">
                  <a:moveTo>
                    <a:pt x="0" y="0"/>
                  </a:moveTo>
                  <a:lnTo>
                    <a:pt x="4417075" y="0"/>
                  </a:lnTo>
                  <a:lnTo>
                    <a:pt x="4417075" y="2263225"/>
                  </a:lnTo>
                  <a:lnTo>
                    <a:pt x="0" y="2263225"/>
                  </a:lnTo>
                  <a:close/>
                </a:path>
              </a:pathLst>
            </a:custGeom>
            <a:solidFill>
              <a:srgbClr val="0F1A38"/>
            </a:solidFill>
            <a:ln>
              <a:noFill/>
            </a:ln>
          </p:spPr>
        </p:sp>
        <p:sp>
          <p:nvSpPr>
            <p:cNvPr id="420" name="Google Shape;420;p29"/>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grpSp>
        <p:nvGrpSpPr>
          <p:cNvPr id="421" name="Google Shape;421;p29"/>
          <p:cNvGrpSpPr/>
          <p:nvPr/>
        </p:nvGrpSpPr>
        <p:grpSpPr>
          <a:xfrm>
            <a:off x="1293927" y="1289399"/>
            <a:ext cx="15657332" cy="7789390"/>
            <a:chOff x="0" y="-47625"/>
            <a:chExt cx="4123742" cy="2051527"/>
          </a:xfrm>
        </p:grpSpPr>
        <p:sp>
          <p:nvSpPr>
            <p:cNvPr id="422" name="Google Shape;422;p29"/>
            <p:cNvSpPr/>
            <p:nvPr/>
          </p:nvSpPr>
          <p:spPr>
            <a:xfrm>
              <a:off x="0" y="0"/>
              <a:ext cx="4123742" cy="2003902"/>
            </a:xfrm>
            <a:custGeom>
              <a:avLst/>
              <a:gdLst/>
              <a:ahLst/>
              <a:cxnLst/>
              <a:rect l="l" t="t" r="r" b="b"/>
              <a:pathLst>
                <a:path w="4123742" h="2003902" extrusionOk="0">
                  <a:moveTo>
                    <a:pt x="0" y="0"/>
                  </a:moveTo>
                  <a:lnTo>
                    <a:pt x="4123742" y="0"/>
                  </a:lnTo>
                  <a:lnTo>
                    <a:pt x="4123742" y="2003902"/>
                  </a:lnTo>
                  <a:lnTo>
                    <a:pt x="0" y="2003902"/>
                  </a:lnTo>
                  <a:close/>
                </a:path>
              </a:pathLst>
            </a:custGeom>
            <a:solidFill>
              <a:srgbClr val="000000">
                <a:alpha val="0"/>
              </a:srgbClr>
            </a:solidFill>
            <a:ln w="38100" cap="sq" cmpd="sng">
              <a:solidFill>
                <a:srgbClr val="71CBEF"/>
              </a:solidFill>
              <a:prstDash val="solid"/>
              <a:miter lim="8000"/>
              <a:headEnd type="none" w="sm" len="sm"/>
              <a:tailEnd type="none" w="sm" len="sm"/>
            </a:ln>
          </p:spPr>
        </p:sp>
        <p:sp>
          <p:nvSpPr>
            <p:cNvPr id="423" name="Google Shape;423;p29"/>
            <p:cNvSpPr txBox="1"/>
            <p:nvPr/>
          </p:nvSpPr>
          <p:spPr>
            <a:xfrm>
              <a:off x="0" y="-47625"/>
              <a:ext cx="812800" cy="860425"/>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a:solidFill>
                  <a:schemeClr val="dk1"/>
                </a:solidFill>
                <a:latin typeface="Calibri"/>
                <a:ea typeface="Calibri"/>
                <a:cs typeface="Calibri"/>
                <a:sym typeface="Calibri"/>
              </a:endParaRPr>
            </a:p>
          </p:txBody>
        </p:sp>
      </p:grpSp>
      <p:sp>
        <p:nvSpPr>
          <p:cNvPr id="424" name="Google Shape;424;p29"/>
          <p:cNvSpPr txBox="1"/>
          <p:nvPr/>
        </p:nvSpPr>
        <p:spPr>
          <a:xfrm>
            <a:off x="3729073" y="3765012"/>
            <a:ext cx="10829854" cy="1376643"/>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9000">
                <a:solidFill>
                  <a:srgbClr val="FFFFFF"/>
                </a:solidFill>
                <a:latin typeface="Archivo Black"/>
                <a:ea typeface="Archivo Black"/>
                <a:cs typeface="Archivo Black"/>
                <a:sym typeface="Archivo Black"/>
              </a:rPr>
              <a:t>Thank you!</a:t>
            </a:r>
            <a:endParaRPr/>
          </a:p>
        </p:txBody>
      </p:sp>
      <p:sp>
        <p:nvSpPr>
          <p:cNvPr id="425" name="Google Shape;425;p29"/>
          <p:cNvSpPr txBox="1"/>
          <p:nvPr/>
        </p:nvSpPr>
        <p:spPr>
          <a:xfrm>
            <a:off x="5703818" y="5385338"/>
            <a:ext cx="6880363" cy="1127125"/>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500">
                <a:solidFill>
                  <a:srgbClr val="FFFFFF"/>
                </a:solidFill>
                <a:latin typeface="Arial"/>
                <a:ea typeface="Arial"/>
                <a:cs typeface="Arial"/>
                <a:sym typeface="Arial"/>
              </a:rPr>
              <a:t>Write a closing statement or call-to-action here.</a:t>
            </a:r>
            <a:endParaRPr/>
          </a:p>
        </p:txBody>
      </p:sp>
      <p:sp>
        <p:nvSpPr>
          <p:cNvPr id="426" name="Google Shape;426;p29"/>
          <p:cNvSpPr/>
          <p:nvPr/>
        </p:nvSpPr>
        <p:spPr>
          <a:xfrm>
            <a:off x="4358480" y="3019785"/>
            <a:ext cx="1475595" cy="782066"/>
          </a:xfrm>
          <a:custGeom>
            <a:avLst/>
            <a:gdLst/>
            <a:ahLst/>
            <a:cxnLst/>
            <a:rect l="l" t="t" r="r" b="b"/>
            <a:pathLst>
              <a:path w="1475595" h="782066" extrusionOk="0">
                <a:moveTo>
                  <a:pt x="0" y="0"/>
                </a:moveTo>
                <a:lnTo>
                  <a:pt x="1475595" y="0"/>
                </a:lnTo>
                <a:lnTo>
                  <a:pt x="1475595" y="782066"/>
                </a:lnTo>
                <a:lnTo>
                  <a:pt x="0" y="782066"/>
                </a:lnTo>
                <a:lnTo>
                  <a:pt x="0" y="0"/>
                </a:lnTo>
                <a:close/>
              </a:path>
            </a:pathLst>
          </a:custGeom>
          <a:blipFill rotWithShape="1">
            <a:blip r:embed="rId4">
              <a:alphaModFix/>
            </a:blip>
            <a:stretch>
              <a:fillRect/>
            </a:stretch>
          </a:blipFill>
          <a:ln>
            <a:noFill/>
          </a:ln>
        </p:spPr>
      </p:sp>
      <p:sp>
        <p:nvSpPr>
          <p:cNvPr id="427" name="Google Shape;427;p29"/>
          <p:cNvSpPr/>
          <p:nvPr/>
        </p:nvSpPr>
        <p:spPr>
          <a:xfrm>
            <a:off x="11574369" y="6720088"/>
            <a:ext cx="2389457" cy="1266412"/>
          </a:xfrm>
          <a:custGeom>
            <a:avLst/>
            <a:gdLst/>
            <a:ahLst/>
            <a:cxnLst/>
            <a:rect l="l" t="t" r="r" b="b"/>
            <a:pathLst>
              <a:path w="2389457" h="1266412" extrusionOk="0">
                <a:moveTo>
                  <a:pt x="0" y="0"/>
                </a:moveTo>
                <a:lnTo>
                  <a:pt x="2389456" y="0"/>
                </a:lnTo>
                <a:lnTo>
                  <a:pt x="2389456" y="1266412"/>
                </a:lnTo>
                <a:lnTo>
                  <a:pt x="0" y="1266412"/>
                </a:lnTo>
                <a:lnTo>
                  <a:pt x="0" y="0"/>
                </a:lnTo>
                <a:close/>
              </a:path>
            </a:pathLst>
          </a:custGeom>
          <a:blipFill rotWithShape="1">
            <a:blip r:embed="rId4">
              <a:alphaModFix/>
            </a:blip>
            <a:stretch>
              <a:fillRect/>
            </a:stretch>
          </a:blipFill>
          <a:ln>
            <a:noFill/>
          </a:ln>
        </p:spPr>
      </p:sp>
    </p:spTree>
  </p:cSld>
  <p:clrMapOvr>
    <a:masterClrMapping/>
  </p:clrMapOvr>
</p:sld>
</file>

<file path=ppt/theme/theme1.xml><?xml version="1.0" encoding="utf-8"?>
<a:theme xmlns:a="http://schemas.openxmlformats.org/drawingml/2006/main" name="Cyber-Futuristic AI Technology Thesis Defense">
  <a:themeElements>
    <a:clrScheme name="Office">
      <a:dk1>
        <a:srgbClr val="0F1A38"/>
      </a:dk1>
      <a:lt1>
        <a:srgbClr val="FFFFFF"/>
      </a:lt1>
      <a:dk2>
        <a:srgbClr val="2D5B8F"/>
      </a:dk2>
      <a:lt2>
        <a:srgbClr val="71CBEF"/>
      </a:lt2>
      <a:accent1>
        <a:srgbClr val="0F1A38"/>
      </a:accent1>
      <a:accent2>
        <a:srgbClr val="2D5B8F"/>
      </a:accent2>
      <a:accent3>
        <a:srgbClr val="71CBEF"/>
      </a:accent3>
      <a:accent4>
        <a:srgbClr val="888888"/>
      </a:accent4>
      <a:accent5>
        <a:srgbClr val="FFFFFF"/>
      </a:accent5>
      <a:accent6>
        <a:srgbClr val="2D5B8F"/>
      </a:accent6>
      <a:hlink>
        <a:srgbClr val="FFFF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202</Words>
  <Application>Microsoft Office PowerPoint</Application>
  <PresentationFormat>Custom</PresentationFormat>
  <Paragraphs>21</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Archivo Black</vt:lpstr>
      <vt:lpstr>Calibri</vt:lpstr>
      <vt:lpstr>Arial</vt:lpstr>
      <vt:lpstr>Noto Sans</vt:lpstr>
      <vt:lpstr>Cyber-Futuristic AI Technology Thesis Defense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S-18</dc:creator>
  <cp:lastModifiedBy>MD H F SOHAG</cp:lastModifiedBy>
  <cp:revision>3</cp:revision>
  <dcterms:modified xsi:type="dcterms:W3CDTF">2025-05-26T03:41:22Z</dcterms:modified>
</cp:coreProperties>
</file>