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4" r:id="rId1"/>
  </p:sldMasterIdLst>
  <p:notesMasterIdLst>
    <p:notesMasterId r:id="rId7"/>
  </p:notesMasterIdLst>
  <p:sldIdLst>
    <p:sldId id="261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65941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4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65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8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9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2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1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8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4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2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68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11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4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058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  <p:sldLayoutId id="2147484212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52" y="3958362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Builder Pattern</a:t>
            </a:r>
            <a:br>
              <a:rPr lang="en-US" dirty="0" smtClean="0"/>
            </a:br>
            <a:r>
              <a:rPr lang="en-US" dirty="0" smtClean="0"/>
              <a:t>Humayun Ahmed</a:t>
            </a:r>
            <a:br>
              <a:rPr lang="en-US" dirty="0" smtClean="0"/>
            </a:br>
            <a:r>
              <a:rPr lang="en-US" dirty="0" smtClean="0"/>
              <a:t>Principal Software Engineer</a:t>
            </a:r>
            <a:br>
              <a:rPr lang="en-US" dirty="0" smtClean="0"/>
            </a:br>
            <a:r>
              <a:rPr lang="en-US" dirty="0" err="1" smtClean="0"/>
              <a:t>Cefalo</a:t>
            </a:r>
            <a:r>
              <a:rPr lang="en-US" dirty="0" smtClean="0"/>
              <a:t>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Builder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328003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mtClean="0"/>
              <a:t>Builder Pattern</a:t>
            </a:r>
            <a:endParaRPr lang="en" dirty="0"/>
          </a:p>
        </p:txBody>
      </p:sp>
      <p:sp>
        <p:nvSpPr>
          <p:cNvPr id="29" name="Shape 29"/>
          <p:cNvSpPr/>
          <p:nvPr/>
        </p:nvSpPr>
        <p:spPr>
          <a:xfrm>
            <a:off x="533400" y="1647812"/>
            <a:ext cx="8022003" cy="33882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Collaboration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143000" y="1810937"/>
            <a:ext cx="6717809" cy="45990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Homework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Suppose you are building an architecture tool. Your tool can draw Walls, Doors, Windows, Floors, Rooms. Now you want to give user a few standard house templates which they can pick and start modifying. </a:t>
            </a:r>
          </a:p>
          <a:p>
            <a:pPr lvl="0" rtl="0">
              <a:buNone/>
            </a:pPr>
            <a:r>
              <a:rPr lang="en" sz="1800"/>
              <a:t>Use Builder Pattern to create Buildings for such templates.</a:t>
            </a:r>
          </a:p>
          <a:p>
            <a:pPr lvl="0" rtl="0">
              <a:buNone/>
            </a:pPr>
            <a:r>
              <a:rPr lang="en" sz="1800"/>
              <a:t>Clue: IBuildingBuilder, ISingleStoryBuilder, IMultiStoryBuilder, ConcreteBrickHouseBuilder, ConcreteGlassHouseBuilder</a:t>
            </a:r>
          </a:p>
          <a:p>
            <a:pPr lvl="0" rtl="0">
              <a:buNone/>
            </a:pPr>
            <a:r>
              <a:rPr lang="en" sz="1800"/>
              <a:t>IBuildingDirector, ThreeStoryBuildingDirector, DuplexDirector, GardenHouseDirector</a:t>
            </a:r>
          </a:p>
          <a:p>
            <a:endParaRPr lang="en" sz="1800"/>
          </a:p>
          <a:p>
            <a:endParaRPr lang="en" sz="1800"/>
          </a:p>
          <a:p>
            <a:endParaRPr lang="en" sz="1800"/>
          </a:p>
          <a:p>
            <a:endParaRPr lang="en" sz="1800"/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98</Words>
  <Application>Microsoft Office PowerPoint</Application>
  <PresentationFormat>On-screen Show (4:3)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Builder Pattern Humayun Ahmed Principal Software Engineer Cefalo School</vt:lpstr>
      <vt:lpstr>Builder Pattern</vt:lpstr>
      <vt:lpstr>Builder Pattern</vt:lpstr>
      <vt:lpstr>Collaboration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cp:lastModifiedBy>humayun</cp:lastModifiedBy>
  <cp:revision>9</cp:revision>
  <dcterms:modified xsi:type="dcterms:W3CDTF">2016-10-04T12:01:54Z</dcterms:modified>
</cp:coreProperties>
</file>