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40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40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8655-8DA0-4EB6-9EA2-78B2C7698D4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1BAE28-6AF2-4487-9889-D88FEA30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humayunahme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7DB4-854C-4714-8AEA-B33B463F1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0C291-525A-41A0-B8EE-D4ED531B7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Humayun Ahmed</a:t>
            </a:r>
          </a:p>
          <a:p>
            <a:r>
              <a:rPr lang="en-US" dirty="0">
                <a:hlinkClick r:id="rId2"/>
              </a:rPr>
              <a:t>https://www.linkedin.com/in/humayunahmed/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ADF829C-84A5-4C96-8866-C38F356C4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14" y="0"/>
            <a:ext cx="6824286" cy="24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9F05-1B3E-45A1-ACAE-F28119C1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14E8-E367-42C7-9B51-01865CD4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&amp; Server-side implementations are separated</a:t>
            </a:r>
          </a:p>
          <a:p>
            <a:r>
              <a:rPr lang="en-US" dirty="0"/>
              <a:t>Monolithic application</a:t>
            </a:r>
          </a:p>
          <a:p>
            <a:r>
              <a:rPr lang="en-US" dirty="0"/>
              <a:t>Poor test coverage</a:t>
            </a:r>
          </a:p>
          <a:p>
            <a:r>
              <a:rPr lang="en-US" dirty="0"/>
              <a:t>Concurrency is not handled</a:t>
            </a:r>
          </a:p>
          <a:p>
            <a:r>
              <a:rPr lang="en-US" dirty="0"/>
              <a:t>Idempotency is not handled</a:t>
            </a:r>
          </a:p>
          <a:p>
            <a:r>
              <a:rPr lang="en-US" dirty="0"/>
              <a:t>All user cases are not handled</a:t>
            </a:r>
          </a:p>
          <a:p>
            <a:r>
              <a:rPr lang="en-US" dirty="0"/>
              <a:t>Short time delivery</a:t>
            </a:r>
          </a:p>
          <a:p>
            <a:r>
              <a:rPr lang="en-US" dirty="0"/>
              <a:t>Can be scaled by taking help of cloud, docker, Kubernetes </a:t>
            </a:r>
          </a:p>
        </p:txBody>
      </p:sp>
    </p:spTree>
    <p:extLst>
      <p:ext uri="{BB962C8B-B14F-4D97-AF65-F5344CB8AC3E}">
        <p14:creationId xmlns:p14="http://schemas.microsoft.com/office/powerpoint/2010/main" val="16386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1372-F16C-4452-9318-44DA31DF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Scalable 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BDFC45F-19A5-465D-818B-C2156BC9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43" y="1264555"/>
            <a:ext cx="7518113" cy="51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04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Project Proposal</vt:lpstr>
      <vt:lpstr>Current Implementation</vt:lpstr>
      <vt:lpstr>Proposed Scalable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Ahmed, Humayun</dc:creator>
  <cp:lastModifiedBy>Ahmed, Humayun</cp:lastModifiedBy>
  <cp:revision>3</cp:revision>
  <dcterms:created xsi:type="dcterms:W3CDTF">2022-03-03T19:12:38Z</dcterms:created>
  <dcterms:modified xsi:type="dcterms:W3CDTF">2022-03-03T19:36:38Z</dcterms:modified>
</cp:coreProperties>
</file>