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9" r:id="rId4"/>
    <p:sldId id="260" r:id="rId5"/>
    <p:sldId id="263" r:id="rId6"/>
    <p:sldId id="257" r:id="rId7"/>
    <p:sldId id="261" r:id="rId8"/>
    <p:sldId id="262"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ayun Khalid" userId="c2e7482127632f18" providerId="LiveId" clId="{49DE38B7-F03B-44EE-A298-5333E14EF0B1}"/>
    <pc:docChg chg="undo custSel addSld delSld modSld sldOrd">
      <pc:chgData name="Humayun Khalid" userId="c2e7482127632f18" providerId="LiveId" clId="{49DE38B7-F03B-44EE-A298-5333E14EF0B1}" dt="2023-10-02T18:29:36.085" v="592"/>
      <pc:docMkLst>
        <pc:docMk/>
      </pc:docMkLst>
      <pc:sldChg chg="modTransition modAnim">
        <pc:chgData name="Humayun Khalid" userId="c2e7482127632f18" providerId="LiveId" clId="{49DE38B7-F03B-44EE-A298-5333E14EF0B1}" dt="2023-10-02T18:00:53.061" v="534"/>
        <pc:sldMkLst>
          <pc:docMk/>
          <pc:sldMk cId="2379149" sldId="256"/>
        </pc:sldMkLst>
      </pc:sldChg>
      <pc:sldChg chg="modTransition">
        <pc:chgData name="Humayun Khalid" userId="c2e7482127632f18" providerId="LiveId" clId="{49DE38B7-F03B-44EE-A298-5333E14EF0B1}" dt="2023-10-02T18:01:03.533" v="539"/>
        <pc:sldMkLst>
          <pc:docMk/>
          <pc:sldMk cId="1236344972" sldId="257"/>
        </pc:sldMkLst>
      </pc:sldChg>
      <pc:sldChg chg="modSp mod modTransition">
        <pc:chgData name="Humayun Khalid" userId="c2e7482127632f18" providerId="LiveId" clId="{49DE38B7-F03B-44EE-A298-5333E14EF0B1}" dt="2023-10-02T18:00:57.600" v="535"/>
        <pc:sldMkLst>
          <pc:docMk/>
          <pc:sldMk cId="1827427202" sldId="258"/>
        </pc:sldMkLst>
        <pc:spChg chg="mod">
          <ac:chgData name="Humayun Khalid" userId="c2e7482127632f18" providerId="LiveId" clId="{49DE38B7-F03B-44EE-A298-5333E14EF0B1}" dt="2023-10-02T17:21:36.730" v="336" actId="20577"/>
          <ac:spMkLst>
            <pc:docMk/>
            <pc:sldMk cId="1827427202" sldId="258"/>
            <ac:spMk id="3" creationId="{B4E49DB4-A0B7-4A93-9D3E-8868317CAFAA}"/>
          </ac:spMkLst>
        </pc:spChg>
      </pc:sldChg>
      <pc:sldChg chg="modSp mod modTransition">
        <pc:chgData name="Humayun Khalid" userId="c2e7482127632f18" providerId="LiveId" clId="{49DE38B7-F03B-44EE-A298-5333E14EF0B1}" dt="2023-10-02T18:01:00.273" v="536"/>
        <pc:sldMkLst>
          <pc:docMk/>
          <pc:sldMk cId="562134311" sldId="259"/>
        </pc:sldMkLst>
        <pc:spChg chg="mod">
          <ac:chgData name="Humayun Khalid" userId="c2e7482127632f18" providerId="LiveId" clId="{49DE38B7-F03B-44EE-A298-5333E14EF0B1}" dt="2023-09-26T14:58:35.465" v="13" actId="113"/>
          <ac:spMkLst>
            <pc:docMk/>
            <pc:sldMk cId="562134311" sldId="259"/>
            <ac:spMk id="3" creationId="{C4161072-AD36-739E-8E7D-C0133D5CE52E}"/>
          </ac:spMkLst>
        </pc:spChg>
      </pc:sldChg>
      <pc:sldChg chg="modSp new mod modTransition">
        <pc:chgData name="Humayun Khalid" userId="c2e7482127632f18" providerId="LiveId" clId="{49DE38B7-F03B-44EE-A298-5333E14EF0B1}" dt="2023-10-02T18:01:01.380" v="537"/>
        <pc:sldMkLst>
          <pc:docMk/>
          <pc:sldMk cId="1760677543" sldId="260"/>
        </pc:sldMkLst>
        <pc:spChg chg="mod">
          <ac:chgData name="Humayun Khalid" userId="c2e7482127632f18" providerId="LiveId" clId="{49DE38B7-F03B-44EE-A298-5333E14EF0B1}" dt="2023-09-26T15:00:19.548" v="38" actId="122"/>
          <ac:spMkLst>
            <pc:docMk/>
            <pc:sldMk cId="1760677543" sldId="260"/>
            <ac:spMk id="2" creationId="{BCBB339D-76D1-C8E3-D61A-F1F0FA111163}"/>
          </ac:spMkLst>
        </pc:spChg>
        <pc:spChg chg="mod">
          <ac:chgData name="Humayun Khalid" userId="c2e7482127632f18" providerId="LiveId" clId="{49DE38B7-F03B-44EE-A298-5333E14EF0B1}" dt="2023-09-27T16:54:42.331" v="218" actId="14100"/>
          <ac:spMkLst>
            <pc:docMk/>
            <pc:sldMk cId="1760677543" sldId="260"/>
            <ac:spMk id="3" creationId="{ECE1297D-388B-D612-FB3B-0F9751B511DF}"/>
          </ac:spMkLst>
        </pc:spChg>
      </pc:sldChg>
      <pc:sldChg chg="modSp new mod ord modTransition modAnim">
        <pc:chgData name="Humayun Khalid" userId="c2e7482127632f18" providerId="LiveId" clId="{49DE38B7-F03B-44EE-A298-5333E14EF0B1}" dt="2023-10-02T18:01:04.526" v="540"/>
        <pc:sldMkLst>
          <pc:docMk/>
          <pc:sldMk cId="2015224817" sldId="261"/>
        </pc:sldMkLst>
        <pc:spChg chg="mod">
          <ac:chgData name="Humayun Khalid" userId="c2e7482127632f18" providerId="LiveId" clId="{49DE38B7-F03B-44EE-A298-5333E14EF0B1}" dt="2023-09-26T15:20:16.069" v="211" actId="122"/>
          <ac:spMkLst>
            <pc:docMk/>
            <pc:sldMk cId="2015224817" sldId="261"/>
            <ac:spMk id="2" creationId="{FA807893-6A13-6D52-BBA6-E2B53EC77AE3}"/>
          </ac:spMkLst>
        </pc:spChg>
        <pc:spChg chg="mod">
          <ac:chgData name="Humayun Khalid" userId="c2e7482127632f18" providerId="LiveId" clId="{49DE38B7-F03B-44EE-A298-5333E14EF0B1}" dt="2023-09-26T15:15:08.159" v="173" actId="27636"/>
          <ac:spMkLst>
            <pc:docMk/>
            <pc:sldMk cId="2015224817" sldId="261"/>
            <ac:spMk id="3" creationId="{7EB12DDF-C85F-688D-0D96-A6F0A747003F}"/>
          </ac:spMkLst>
        </pc:spChg>
      </pc:sldChg>
      <pc:sldChg chg="modSp new mod ord modTransition">
        <pc:chgData name="Humayun Khalid" userId="c2e7482127632f18" providerId="LiveId" clId="{49DE38B7-F03B-44EE-A298-5333E14EF0B1}" dt="2023-10-02T18:01:05.508" v="541"/>
        <pc:sldMkLst>
          <pc:docMk/>
          <pc:sldMk cId="1857373607" sldId="262"/>
        </pc:sldMkLst>
        <pc:spChg chg="mod">
          <ac:chgData name="Humayun Khalid" userId="c2e7482127632f18" providerId="LiveId" clId="{49DE38B7-F03B-44EE-A298-5333E14EF0B1}" dt="2023-09-26T15:17:50.983" v="185" actId="122"/>
          <ac:spMkLst>
            <pc:docMk/>
            <pc:sldMk cId="1857373607" sldId="262"/>
            <ac:spMk id="2" creationId="{38D6CFB1-086C-CD1D-BE22-11F9459FF8B8}"/>
          </ac:spMkLst>
        </pc:spChg>
        <pc:spChg chg="mod">
          <ac:chgData name="Humayun Khalid" userId="c2e7482127632f18" providerId="LiveId" clId="{49DE38B7-F03B-44EE-A298-5333E14EF0B1}" dt="2023-09-26T15:20:03.538" v="210" actId="20577"/>
          <ac:spMkLst>
            <pc:docMk/>
            <pc:sldMk cId="1857373607" sldId="262"/>
            <ac:spMk id="3" creationId="{076245EB-8F00-7460-A169-D00CE827E421}"/>
          </ac:spMkLst>
        </pc:spChg>
      </pc:sldChg>
      <pc:sldChg chg="modSp new mod modTransition">
        <pc:chgData name="Humayun Khalid" userId="c2e7482127632f18" providerId="LiveId" clId="{49DE38B7-F03B-44EE-A298-5333E14EF0B1}" dt="2023-10-02T18:01:02.411" v="538"/>
        <pc:sldMkLst>
          <pc:docMk/>
          <pc:sldMk cId="1934983558" sldId="263"/>
        </pc:sldMkLst>
        <pc:spChg chg="mod">
          <ac:chgData name="Humayun Khalid" userId="c2e7482127632f18" providerId="LiveId" clId="{49DE38B7-F03B-44EE-A298-5333E14EF0B1}" dt="2023-10-02T17:27:29.350" v="420" actId="14100"/>
          <ac:spMkLst>
            <pc:docMk/>
            <pc:sldMk cId="1934983558" sldId="263"/>
            <ac:spMk id="2" creationId="{265EC251-2A43-55A7-E035-0D7B9D8713AF}"/>
          </ac:spMkLst>
        </pc:spChg>
        <pc:spChg chg="mod">
          <ac:chgData name="Humayun Khalid" userId="c2e7482127632f18" providerId="LiveId" clId="{49DE38B7-F03B-44EE-A298-5333E14EF0B1}" dt="2023-10-02T17:27:34.756" v="421" actId="14100"/>
          <ac:spMkLst>
            <pc:docMk/>
            <pc:sldMk cId="1934983558" sldId="263"/>
            <ac:spMk id="3" creationId="{28E4FD72-2050-F6B2-3154-204A9CB3291A}"/>
          </ac:spMkLst>
        </pc:spChg>
      </pc:sldChg>
      <pc:sldChg chg="addSp delSp modSp new mod modTransition">
        <pc:chgData name="Humayun Khalid" userId="c2e7482127632f18" providerId="LiveId" clId="{49DE38B7-F03B-44EE-A298-5333E14EF0B1}" dt="2023-10-02T18:01:06.625" v="542"/>
        <pc:sldMkLst>
          <pc:docMk/>
          <pc:sldMk cId="2653061992" sldId="264"/>
        </pc:sldMkLst>
        <pc:spChg chg="mod">
          <ac:chgData name="Humayun Khalid" userId="c2e7482127632f18" providerId="LiveId" clId="{49DE38B7-F03B-44EE-A298-5333E14EF0B1}" dt="2023-10-02T17:28:52.147" v="441" actId="115"/>
          <ac:spMkLst>
            <pc:docMk/>
            <pc:sldMk cId="2653061992" sldId="264"/>
            <ac:spMk id="2" creationId="{C76EEF34-EA70-D245-81C2-41A6751C29E0}"/>
          </ac:spMkLst>
        </pc:spChg>
        <pc:spChg chg="del">
          <ac:chgData name="Humayun Khalid" userId="c2e7482127632f18" providerId="LiveId" clId="{49DE38B7-F03B-44EE-A298-5333E14EF0B1}" dt="2023-10-02T17:48:01.708" v="442" actId="22"/>
          <ac:spMkLst>
            <pc:docMk/>
            <pc:sldMk cId="2653061992" sldId="264"/>
            <ac:spMk id="3" creationId="{B5783280-2BB6-D3F4-5FD4-1BB67EA6E8D1}"/>
          </ac:spMkLst>
        </pc:spChg>
        <pc:picChg chg="add mod ord">
          <ac:chgData name="Humayun Khalid" userId="c2e7482127632f18" providerId="LiveId" clId="{49DE38B7-F03B-44EE-A298-5333E14EF0B1}" dt="2023-10-02T17:48:08.162" v="444" actId="14100"/>
          <ac:picMkLst>
            <pc:docMk/>
            <pc:sldMk cId="2653061992" sldId="264"/>
            <ac:picMk id="5" creationId="{43E1080F-1611-6150-05D9-138F6DF1BE49}"/>
          </ac:picMkLst>
        </pc:picChg>
      </pc:sldChg>
      <pc:sldChg chg="addSp modSp new mod modTransition">
        <pc:chgData name="Humayun Khalid" userId="c2e7482127632f18" providerId="LiveId" clId="{49DE38B7-F03B-44EE-A298-5333E14EF0B1}" dt="2023-10-02T18:01:07.568" v="543"/>
        <pc:sldMkLst>
          <pc:docMk/>
          <pc:sldMk cId="338201586" sldId="265"/>
        </pc:sldMkLst>
        <pc:picChg chg="add mod">
          <ac:chgData name="Humayun Khalid" userId="c2e7482127632f18" providerId="LiveId" clId="{49DE38B7-F03B-44EE-A298-5333E14EF0B1}" dt="2023-10-02T17:50:49.255" v="476" actId="14100"/>
          <ac:picMkLst>
            <pc:docMk/>
            <pc:sldMk cId="338201586" sldId="265"/>
            <ac:picMk id="3" creationId="{D4D289E4-7E46-C151-60E3-6B81E832C6FF}"/>
          </ac:picMkLst>
        </pc:picChg>
      </pc:sldChg>
      <pc:sldChg chg="new del">
        <pc:chgData name="Humayun Khalid" userId="c2e7482127632f18" providerId="LiveId" clId="{49DE38B7-F03B-44EE-A298-5333E14EF0B1}" dt="2023-10-02T17:48:20.819" v="446" actId="2696"/>
        <pc:sldMkLst>
          <pc:docMk/>
          <pc:sldMk cId="825892989" sldId="265"/>
        </pc:sldMkLst>
      </pc:sldChg>
      <pc:sldChg chg="addSp delSp modSp new add del mod">
        <pc:chgData name="Humayun Khalid" userId="c2e7482127632f18" providerId="LiveId" clId="{49DE38B7-F03B-44EE-A298-5333E14EF0B1}" dt="2023-10-02T17:50:04.106" v="470" actId="680"/>
        <pc:sldMkLst>
          <pc:docMk/>
          <pc:sldMk cId="4132166814" sldId="265"/>
        </pc:sldMkLst>
        <pc:spChg chg="add del">
          <ac:chgData name="Humayun Khalid" userId="c2e7482127632f18" providerId="LiveId" clId="{49DE38B7-F03B-44EE-A298-5333E14EF0B1}" dt="2023-10-02T17:50:03.664" v="469" actId="22"/>
          <ac:spMkLst>
            <pc:docMk/>
            <pc:sldMk cId="4132166814" sldId="265"/>
            <ac:spMk id="3" creationId="{4CB50FFB-7A86-A443-5C48-E899C03C4888}"/>
          </ac:spMkLst>
        </pc:spChg>
        <pc:spChg chg="add del mod">
          <ac:chgData name="Humayun Khalid" userId="c2e7482127632f18" providerId="LiveId" clId="{49DE38B7-F03B-44EE-A298-5333E14EF0B1}" dt="2023-10-02T17:50:02.930" v="468" actId="21"/>
          <ac:spMkLst>
            <pc:docMk/>
            <pc:sldMk cId="4132166814" sldId="265"/>
            <ac:spMk id="8" creationId="{108A6BF0-18CC-DDAE-7469-062CFB699052}"/>
          </ac:spMkLst>
        </pc:spChg>
        <pc:picChg chg="add del mod ord">
          <ac:chgData name="Humayun Khalid" userId="c2e7482127632f18" providerId="LiveId" clId="{49DE38B7-F03B-44EE-A298-5333E14EF0B1}" dt="2023-10-02T17:50:03.664" v="469" actId="22"/>
          <ac:picMkLst>
            <pc:docMk/>
            <pc:sldMk cId="4132166814" sldId="265"/>
            <ac:picMk id="6" creationId="{63B78C31-DEBE-5F89-36FB-E0058B3CE29B}"/>
          </ac:picMkLst>
        </pc:picChg>
      </pc:sldChg>
      <pc:sldChg chg="add del">
        <pc:chgData name="Humayun Khalid" userId="c2e7482127632f18" providerId="LiveId" clId="{49DE38B7-F03B-44EE-A298-5333E14EF0B1}" dt="2023-10-02T17:50:20.153" v="473"/>
        <pc:sldMkLst>
          <pc:docMk/>
          <pc:sldMk cId="643102620" sldId="266"/>
        </pc:sldMkLst>
      </pc:sldChg>
      <pc:sldChg chg="addSp delSp modSp new del mod">
        <pc:chgData name="Humayun Khalid" userId="c2e7482127632f18" providerId="LiveId" clId="{49DE38B7-F03B-44EE-A298-5333E14EF0B1}" dt="2023-10-02T17:50:01.252" v="467" actId="680"/>
        <pc:sldMkLst>
          <pc:docMk/>
          <pc:sldMk cId="1221143497" sldId="266"/>
        </pc:sldMkLst>
        <pc:spChg chg="mod">
          <ac:chgData name="Humayun Khalid" userId="c2e7482127632f18" providerId="LiveId" clId="{49DE38B7-F03B-44EE-A298-5333E14EF0B1}" dt="2023-10-02T17:49:54.575" v="459" actId="5793"/>
          <ac:spMkLst>
            <pc:docMk/>
            <pc:sldMk cId="1221143497" sldId="266"/>
            <ac:spMk id="3" creationId="{1C602125-76B1-3C23-A57F-5C48F3B92742}"/>
          </ac:spMkLst>
        </pc:spChg>
        <pc:picChg chg="add del mod">
          <ac:chgData name="Humayun Khalid" userId="c2e7482127632f18" providerId="LiveId" clId="{49DE38B7-F03B-44EE-A298-5333E14EF0B1}" dt="2023-10-02T17:49:59.896" v="466"/>
          <ac:picMkLst>
            <pc:docMk/>
            <pc:sldMk cId="1221143497" sldId="266"/>
            <ac:picMk id="4" creationId="{8E197A8F-E63E-E89C-D884-8BA4DA24162D}"/>
          </ac:picMkLst>
        </pc:picChg>
      </pc:sldChg>
      <pc:sldChg chg="addSp modSp new mod modTransition">
        <pc:chgData name="Humayun Khalid" userId="c2e7482127632f18" providerId="LiveId" clId="{49DE38B7-F03B-44EE-A298-5333E14EF0B1}" dt="2023-10-02T18:01:08.591" v="544"/>
        <pc:sldMkLst>
          <pc:docMk/>
          <pc:sldMk cId="1638454953" sldId="266"/>
        </pc:sldMkLst>
        <pc:picChg chg="add mod">
          <ac:chgData name="Humayun Khalid" userId="c2e7482127632f18" providerId="LiveId" clId="{49DE38B7-F03B-44EE-A298-5333E14EF0B1}" dt="2023-10-02T17:51:23.226" v="481" actId="1076"/>
          <ac:picMkLst>
            <pc:docMk/>
            <pc:sldMk cId="1638454953" sldId="266"/>
            <ac:picMk id="3" creationId="{401DDE66-8F80-38E8-15B1-2319666CB388}"/>
          </ac:picMkLst>
        </pc:picChg>
      </pc:sldChg>
      <pc:sldChg chg="modSp new mod modTransition">
        <pc:chgData name="Humayun Khalid" userId="c2e7482127632f18" providerId="LiveId" clId="{49DE38B7-F03B-44EE-A298-5333E14EF0B1}" dt="2023-10-02T18:01:09.613" v="545"/>
        <pc:sldMkLst>
          <pc:docMk/>
          <pc:sldMk cId="565273416" sldId="267"/>
        </pc:sldMkLst>
        <pc:spChg chg="mod">
          <ac:chgData name="Humayun Khalid" userId="c2e7482127632f18" providerId="LiveId" clId="{49DE38B7-F03B-44EE-A298-5333E14EF0B1}" dt="2023-10-02T17:53:37.722" v="526" actId="122"/>
          <ac:spMkLst>
            <pc:docMk/>
            <pc:sldMk cId="565273416" sldId="267"/>
            <ac:spMk id="2" creationId="{E680AB3F-BF63-D9E4-8F2E-43B89B13652C}"/>
          </ac:spMkLst>
        </pc:spChg>
      </pc:sldChg>
      <pc:sldChg chg="new del">
        <pc:chgData name="Humayun Khalid" userId="c2e7482127632f18" providerId="LiveId" clId="{49DE38B7-F03B-44EE-A298-5333E14EF0B1}" dt="2023-10-02T17:52:27.764" v="497" actId="2696"/>
        <pc:sldMkLst>
          <pc:docMk/>
          <pc:sldMk cId="1090457754" sldId="267"/>
        </pc:sldMkLst>
      </pc:sldChg>
      <pc:sldChg chg="new del">
        <pc:chgData name="Humayun Khalid" userId="c2e7482127632f18" providerId="LiveId" clId="{49DE38B7-F03B-44EE-A298-5333E14EF0B1}" dt="2023-10-02T17:52:39.913" v="500" actId="2696"/>
        <pc:sldMkLst>
          <pc:docMk/>
          <pc:sldMk cId="2206586513" sldId="267"/>
        </pc:sldMkLst>
      </pc:sldChg>
      <pc:sldChg chg="modSp new del mod">
        <pc:chgData name="Humayun Khalid" userId="c2e7482127632f18" providerId="LiveId" clId="{49DE38B7-F03B-44EE-A298-5333E14EF0B1}" dt="2023-10-02T17:52:18.836" v="495" actId="2696"/>
        <pc:sldMkLst>
          <pc:docMk/>
          <pc:sldMk cId="2627605285" sldId="267"/>
        </pc:sldMkLst>
        <pc:spChg chg="mod">
          <ac:chgData name="Humayun Khalid" userId="c2e7482127632f18" providerId="LiveId" clId="{49DE38B7-F03B-44EE-A298-5333E14EF0B1}" dt="2023-10-02T17:51:44.097" v="493" actId="122"/>
          <ac:spMkLst>
            <pc:docMk/>
            <pc:sldMk cId="2627605285" sldId="267"/>
            <ac:spMk id="2" creationId="{00852C86-AE73-B11F-88D3-B71F38FBCE46}"/>
          </ac:spMkLst>
        </pc:spChg>
        <pc:spChg chg="mod">
          <ac:chgData name="Humayun Khalid" userId="c2e7482127632f18" providerId="LiveId" clId="{49DE38B7-F03B-44EE-A298-5333E14EF0B1}" dt="2023-10-02T17:51:55.028" v="494" actId="20577"/>
          <ac:spMkLst>
            <pc:docMk/>
            <pc:sldMk cId="2627605285" sldId="267"/>
            <ac:spMk id="3" creationId="{926D3C6A-E3B6-630C-A104-11B65E369675}"/>
          </ac:spMkLst>
        </pc:spChg>
      </pc:sldChg>
      <pc:sldChg chg="add del">
        <pc:chgData name="Humayun Khalid" userId="c2e7482127632f18" providerId="LiveId" clId="{49DE38B7-F03B-44EE-A298-5333E14EF0B1}" dt="2023-10-02T17:52:41.763" v="501" actId="2696"/>
        <pc:sldMkLst>
          <pc:docMk/>
          <pc:sldMk cId="3401811608" sldId="268"/>
        </pc:sldMkLst>
      </pc:sldChg>
      <pc:sldChg chg="addSp delSp modSp new mod modTransition">
        <pc:chgData name="Humayun Khalid" userId="c2e7482127632f18" providerId="LiveId" clId="{49DE38B7-F03B-44EE-A298-5333E14EF0B1}" dt="2023-10-02T18:29:36.085" v="592"/>
        <pc:sldMkLst>
          <pc:docMk/>
          <pc:sldMk cId="3804899923" sldId="268"/>
        </pc:sldMkLst>
        <pc:spChg chg="mod">
          <ac:chgData name="Humayun Khalid" userId="c2e7482127632f18" providerId="LiveId" clId="{49DE38B7-F03B-44EE-A298-5333E14EF0B1}" dt="2023-10-02T18:29:19.922" v="590" actId="14100"/>
          <ac:spMkLst>
            <pc:docMk/>
            <pc:sldMk cId="3804899923" sldId="268"/>
            <ac:spMk id="2" creationId="{ECA004A6-1174-4288-F577-295AD721B4E1}"/>
          </ac:spMkLst>
        </pc:spChg>
        <pc:spChg chg="del">
          <ac:chgData name="Humayun Khalid" userId="c2e7482127632f18" providerId="LiveId" clId="{49DE38B7-F03B-44EE-A298-5333E14EF0B1}" dt="2023-10-02T18:28:51.807" v="584" actId="22"/>
          <ac:spMkLst>
            <pc:docMk/>
            <pc:sldMk cId="3804899923" sldId="268"/>
            <ac:spMk id="3" creationId="{C8B295C1-6489-757A-B2C0-BE01BAC58732}"/>
          </ac:spMkLst>
        </pc:spChg>
        <pc:picChg chg="add mod ord">
          <ac:chgData name="Humayun Khalid" userId="c2e7482127632f18" providerId="LiveId" clId="{49DE38B7-F03B-44EE-A298-5333E14EF0B1}" dt="2023-10-02T18:29:28.203" v="591" actId="1076"/>
          <ac:picMkLst>
            <pc:docMk/>
            <pc:sldMk cId="3804899923" sldId="268"/>
            <ac:picMk id="5" creationId="{AF114B78-DBF1-BD25-32DD-E1765CF089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284750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237300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723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491899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494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315081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26449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103313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28222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9E585-B478-41BF-8B4C-012E198DA849}"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283821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89E585-B478-41BF-8B4C-012E198DA84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123814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89E585-B478-41BF-8B4C-012E198DA849}"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134960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89E585-B478-41BF-8B4C-012E198DA849}"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57122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9E585-B478-41BF-8B4C-012E198DA849}"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339050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9E585-B478-41BF-8B4C-012E198DA84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348725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89E585-B478-41BF-8B4C-012E198DA849}"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6A64A-3B8B-45BC-9D61-8B0A16CF7104}" type="slidenum">
              <a:rPr lang="en-US" smtClean="0"/>
              <a:t>‹#›</a:t>
            </a:fld>
            <a:endParaRPr lang="en-US"/>
          </a:p>
        </p:txBody>
      </p:sp>
    </p:spTree>
    <p:extLst>
      <p:ext uri="{BB962C8B-B14F-4D97-AF65-F5344CB8AC3E}">
        <p14:creationId xmlns:p14="http://schemas.microsoft.com/office/powerpoint/2010/main" val="122540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89E585-B478-41BF-8B4C-012E198DA849}" type="datetimeFigureOut">
              <a:rPr lang="en-US" smtClean="0"/>
              <a:t>10/3/2023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B6A64A-3B8B-45BC-9D61-8B0A16CF7104}" type="slidenum">
              <a:rPr lang="en-US" smtClean="0"/>
              <a:t>‹#›</a:t>
            </a:fld>
            <a:endParaRPr lang="en-US"/>
          </a:p>
        </p:txBody>
      </p:sp>
    </p:spTree>
    <p:extLst>
      <p:ext uri="{BB962C8B-B14F-4D97-AF65-F5344CB8AC3E}">
        <p14:creationId xmlns:p14="http://schemas.microsoft.com/office/powerpoint/2010/main" val="229298972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F7EB-B39A-F0C0-1B23-CD037D674CF6}"/>
              </a:ext>
            </a:extLst>
          </p:cNvPr>
          <p:cNvSpPr>
            <a:spLocks noGrp="1"/>
          </p:cNvSpPr>
          <p:nvPr>
            <p:ph type="title"/>
          </p:nvPr>
        </p:nvSpPr>
        <p:spPr/>
        <p:txBody>
          <a:bodyPr/>
          <a:lstStyle/>
          <a:p>
            <a:r>
              <a:rPr lang="en-US" dirty="0"/>
              <a:t>Department Of Information Technology</a:t>
            </a:r>
            <a:br>
              <a:rPr lang="en-US" dirty="0"/>
            </a:br>
            <a:r>
              <a:rPr lang="en-US" dirty="0"/>
              <a:t>ABES Engineering College, Ghaziabad</a:t>
            </a:r>
          </a:p>
        </p:txBody>
      </p:sp>
      <p:sp>
        <p:nvSpPr>
          <p:cNvPr id="4" name="Content Placeholder 3">
            <a:extLst>
              <a:ext uri="{FF2B5EF4-FFF2-40B4-BE49-F238E27FC236}">
                <a16:creationId xmlns:a16="http://schemas.microsoft.com/office/drawing/2014/main" id="{9879F27A-35DB-4096-3B69-675EF33AF8E6}"/>
              </a:ext>
            </a:extLst>
          </p:cNvPr>
          <p:cNvSpPr>
            <a:spLocks noGrp="1"/>
          </p:cNvSpPr>
          <p:nvPr>
            <p:ph idx="1"/>
          </p:nvPr>
        </p:nvSpPr>
        <p:spPr/>
        <p:txBody>
          <a:bodyPr/>
          <a:lstStyle/>
          <a:p>
            <a:pPr marL="0" indent="0" algn="ctr">
              <a:buNone/>
            </a:pPr>
            <a:r>
              <a:rPr lang="en-US" sz="2400" b="1" dirty="0"/>
              <a:t>CREDIT CARD FRAUD DETECTION SYSTEM</a:t>
            </a:r>
            <a:endParaRPr lang="en-US" b="1" dirty="0"/>
          </a:p>
          <a:p>
            <a:pPr marL="0" indent="0" algn="ctr">
              <a:buNone/>
            </a:pPr>
            <a:r>
              <a:rPr lang="en-US" dirty="0"/>
              <a:t>SESSION 2023-24</a:t>
            </a:r>
          </a:p>
          <a:p>
            <a:pPr marL="0" indent="0" algn="ctr">
              <a:buNone/>
            </a:pPr>
            <a:endParaRPr lang="en-US" dirty="0"/>
          </a:p>
          <a:p>
            <a:pPr marL="0" indent="0" algn="ctr">
              <a:buNone/>
            </a:pPr>
            <a:endParaRPr lang="en-US" dirty="0"/>
          </a:p>
          <a:p>
            <a:pPr marL="0" indent="0" algn="ctr">
              <a:buNone/>
            </a:pPr>
            <a:endParaRPr lang="en-US" dirty="0"/>
          </a:p>
          <a:p>
            <a:pPr marL="0" indent="0" algn="r">
              <a:buNone/>
            </a:pPr>
            <a:r>
              <a:rPr lang="en-US" dirty="0"/>
              <a:t>Name- Humayun Khalid</a:t>
            </a:r>
          </a:p>
          <a:p>
            <a:pPr marL="0" indent="0" algn="r">
              <a:buNone/>
            </a:pPr>
            <a:r>
              <a:rPr lang="en-US" dirty="0"/>
              <a:t>Class &amp; Section- IT A</a:t>
            </a:r>
          </a:p>
          <a:p>
            <a:pPr marL="0" indent="0" algn="r">
              <a:buNone/>
            </a:pPr>
            <a:r>
              <a:rPr lang="en-US" dirty="0"/>
              <a:t>Roll no- 2100320139005</a:t>
            </a:r>
          </a:p>
          <a:p>
            <a:pPr marL="0" indent="0" algn="r">
              <a:buNone/>
            </a:pPr>
            <a:r>
              <a:rPr lang="en-US" dirty="0"/>
              <a:t>Admission no. -2021B0133004</a:t>
            </a:r>
          </a:p>
          <a:p>
            <a:endParaRPr lang="en-US" dirty="0"/>
          </a:p>
        </p:txBody>
      </p:sp>
      <p:cxnSp>
        <p:nvCxnSpPr>
          <p:cNvPr id="6" name="Straight Connector 5">
            <a:extLst>
              <a:ext uri="{FF2B5EF4-FFF2-40B4-BE49-F238E27FC236}">
                <a16:creationId xmlns:a16="http://schemas.microsoft.com/office/drawing/2014/main" id="{7C49BF98-CC76-3333-20E7-F8A71AFDEFDF}"/>
              </a:ext>
            </a:extLst>
          </p:cNvPr>
          <p:cNvCxnSpPr/>
          <p:nvPr/>
        </p:nvCxnSpPr>
        <p:spPr>
          <a:xfrm>
            <a:off x="924025" y="4052236"/>
            <a:ext cx="8056346"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B1435B-DA97-3F48-88F7-FC02CA0C4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237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D289E4-7E46-C151-60E3-6B81E832C6FF}"/>
              </a:ext>
            </a:extLst>
          </p:cNvPr>
          <p:cNvPicPr>
            <a:picLocks noChangeAspect="1"/>
          </p:cNvPicPr>
          <p:nvPr/>
        </p:nvPicPr>
        <p:blipFill>
          <a:blip r:embed="rId2"/>
          <a:stretch>
            <a:fillRect/>
          </a:stretch>
        </p:blipFill>
        <p:spPr>
          <a:xfrm>
            <a:off x="307713" y="1780673"/>
            <a:ext cx="11068583" cy="4523873"/>
          </a:xfrm>
          <a:prstGeom prst="rect">
            <a:avLst/>
          </a:prstGeom>
        </p:spPr>
      </p:pic>
      <p:pic>
        <p:nvPicPr>
          <p:cNvPr id="2" name="Picture 1">
            <a:extLst>
              <a:ext uri="{FF2B5EF4-FFF2-40B4-BE49-F238E27FC236}">
                <a16:creationId xmlns:a16="http://schemas.microsoft.com/office/drawing/2014/main" id="{4AE1DAA4-1E6A-B2D8-0A6C-5402982DA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015" y="93395"/>
            <a:ext cx="2352424" cy="1565431"/>
          </a:xfrm>
          <a:prstGeom prst="rect">
            <a:avLst/>
          </a:prstGeom>
        </p:spPr>
      </p:pic>
    </p:spTree>
    <p:extLst>
      <p:ext uri="{BB962C8B-B14F-4D97-AF65-F5344CB8AC3E}">
        <p14:creationId xmlns:p14="http://schemas.microsoft.com/office/powerpoint/2010/main" val="33820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DDE66-8F80-38E8-15B1-2319666CB388}"/>
              </a:ext>
            </a:extLst>
          </p:cNvPr>
          <p:cNvPicPr>
            <a:picLocks noChangeAspect="1"/>
          </p:cNvPicPr>
          <p:nvPr/>
        </p:nvPicPr>
        <p:blipFill>
          <a:blip r:embed="rId2"/>
          <a:stretch>
            <a:fillRect/>
          </a:stretch>
        </p:blipFill>
        <p:spPr>
          <a:xfrm>
            <a:off x="956835" y="1988791"/>
            <a:ext cx="9692068" cy="4344633"/>
          </a:xfrm>
          <a:prstGeom prst="rect">
            <a:avLst/>
          </a:prstGeom>
        </p:spPr>
      </p:pic>
      <p:pic>
        <p:nvPicPr>
          <p:cNvPr id="2" name="Picture 1">
            <a:extLst>
              <a:ext uri="{FF2B5EF4-FFF2-40B4-BE49-F238E27FC236}">
                <a16:creationId xmlns:a16="http://schemas.microsoft.com/office/drawing/2014/main" id="{2F0B519E-687E-41D9-7D05-7027ED190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163845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04A6-1174-4288-F577-295AD721B4E1}"/>
              </a:ext>
            </a:extLst>
          </p:cNvPr>
          <p:cNvSpPr>
            <a:spLocks noGrp="1"/>
          </p:cNvSpPr>
          <p:nvPr>
            <p:ph type="title"/>
          </p:nvPr>
        </p:nvSpPr>
        <p:spPr>
          <a:xfrm>
            <a:off x="677334" y="259882"/>
            <a:ext cx="8596668" cy="1670518"/>
          </a:xfrm>
        </p:spPr>
        <p:txBody>
          <a:bodyPr/>
          <a:lstStyle/>
          <a:p>
            <a:pPr algn="ctr"/>
            <a:r>
              <a:rPr lang="en-US" u="sng" dirty="0"/>
              <a:t>Certification</a:t>
            </a:r>
          </a:p>
        </p:txBody>
      </p:sp>
      <p:pic>
        <p:nvPicPr>
          <p:cNvPr id="5" name="Content Placeholder 4">
            <a:extLst>
              <a:ext uri="{FF2B5EF4-FFF2-40B4-BE49-F238E27FC236}">
                <a16:creationId xmlns:a16="http://schemas.microsoft.com/office/drawing/2014/main" id="{AF114B78-DBF1-BD25-32DD-E1765CF089C6}"/>
              </a:ext>
            </a:extLst>
          </p:cNvPr>
          <p:cNvPicPr>
            <a:picLocks noGrp="1" noChangeAspect="1"/>
          </p:cNvPicPr>
          <p:nvPr>
            <p:ph idx="1"/>
          </p:nvPr>
        </p:nvPicPr>
        <p:blipFill>
          <a:blip r:embed="rId2"/>
          <a:stretch>
            <a:fillRect/>
          </a:stretch>
        </p:blipFill>
        <p:spPr>
          <a:xfrm>
            <a:off x="1453415" y="1432661"/>
            <a:ext cx="7820587" cy="5279373"/>
          </a:xfrm>
        </p:spPr>
      </p:pic>
      <p:pic>
        <p:nvPicPr>
          <p:cNvPr id="3" name="Picture 2">
            <a:extLst>
              <a:ext uri="{FF2B5EF4-FFF2-40B4-BE49-F238E27FC236}">
                <a16:creationId xmlns:a16="http://schemas.microsoft.com/office/drawing/2014/main" id="{C9B5EB13-A655-E834-ACEF-6EF778EA8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3804899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AB3F-BF63-D9E4-8F2E-43B89B13652C}"/>
              </a:ext>
            </a:extLst>
          </p:cNvPr>
          <p:cNvSpPr>
            <a:spLocks noGrp="1"/>
          </p:cNvSpPr>
          <p:nvPr>
            <p:ph type="title"/>
          </p:nvPr>
        </p:nvSpPr>
        <p:spPr>
          <a:xfrm>
            <a:off x="-683394" y="1925053"/>
            <a:ext cx="11598442" cy="4735629"/>
          </a:xfrm>
        </p:spPr>
        <p:txBody>
          <a:bodyPr>
            <a:normAutofit/>
          </a:bodyPr>
          <a:lstStyle/>
          <a:p>
            <a:pPr algn="ctr"/>
            <a:r>
              <a:rPr lang="en-US" sz="4400" dirty="0"/>
              <a:t>THANK YOU!</a:t>
            </a:r>
          </a:p>
        </p:txBody>
      </p:sp>
      <p:pic>
        <p:nvPicPr>
          <p:cNvPr id="3" name="Picture 2">
            <a:extLst>
              <a:ext uri="{FF2B5EF4-FFF2-40B4-BE49-F238E27FC236}">
                <a16:creationId xmlns:a16="http://schemas.microsoft.com/office/drawing/2014/main" id="{8AD5206F-589C-8C58-A4B4-247012EAC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565273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56E-1E36-83F5-3AAF-C0DD64D24181}"/>
              </a:ext>
            </a:extLst>
          </p:cNvPr>
          <p:cNvSpPr>
            <a:spLocks noGrp="1"/>
          </p:cNvSpPr>
          <p:nvPr>
            <p:ph type="title"/>
          </p:nvPr>
        </p:nvSpPr>
        <p:spPr/>
        <p:txBody>
          <a:bodyPr/>
          <a:lstStyle/>
          <a:p>
            <a:r>
              <a:rPr lang="en-US" u="sng" dirty="0"/>
              <a:t>CONTENTS:-</a:t>
            </a:r>
          </a:p>
        </p:txBody>
      </p:sp>
      <p:sp>
        <p:nvSpPr>
          <p:cNvPr id="3" name="Content Placeholder 2">
            <a:extLst>
              <a:ext uri="{FF2B5EF4-FFF2-40B4-BE49-F238E27FC236}">
                <a16:creationId xmlns:a16="http://schemas.microsoft.com/office/drawing/2014/main" id="{B4E49DB4-A0B7-4A93-9D3E-8868317CAFAA}"/>
              </a:ext>
            </a:extLst>
          </p:cNvPr>
          <p:cNvSpPr>
            <a:spLocks noGrp="1"/>
          </p:cNvSpPr>
          <p:nvPr>
            <p:ph idx="1"/>
          </p:nvPr>
        </p:nvSpPr>
        <p:spPr/>
        <p:txBody>
          <a:bodyPr>
            <a:normAutofit/>
          </a:bodyPr>
          <a:lstStyle/>
          <a:p>
            <a:r>
              <a:rPr lang="en-US" dirty="0"/>
              <a:t>ABOUT THE PROJECT</a:t>
            </a:r>
          </a:p>
          <a:p>
            <a:r>
              <a:rPr lang="en-US" dirty="0"/>
              <a:t>OBJECTIVES OF THE PROJECT</a:t>
            </a:r>
          </a:p>
          <a:p>
            <a:r>
              <a:rPr lang="en-US" dirty="0"/>
              <a:t>PROJECT BASED LEARNING UNDER THE COURSE</a:t>
            </a:r>
          </a:p>
          <a:p>
            <a:r>
              <a:rPr lang="en-US" dirty="0"/>
              <a:t>CHALLENGES AND LIMITATIONS</a:t>
            </a:r>
          </a:p>
          <a:p>
            <a:r>
              <a:rPr lang="en-US" dirty="0"/>
              <a:t>CONCLUSION</a:t>
            </a:r>
          </a:p>
          <a:p>
            <a:endParaRPr lang="en-US" dirty="0"/>
          </a:p>
          <a:p>
            <a:pPr marL="0" indent="0">
              <a:buNone/>
            </a:pPr>
            <a:r>
              <a:rPr lang="en-US" dirty="0"/>
              <a:t>      ANNEXURES:                A. Code Snippets</a:t>
            </a:r>
          </a:p>
          <a:p>
            <a:pPr marL="0" indent="0">
              <a:buNone/>
            </a:pPr>
            <a:r>
              <a:rPr lang="en-US" dirty="0"/>
              <a:t>                                        B. Project demo snippets</a:t>
            </a:r>
          </a:p>
          <a:p>
            <a:pPr marL="0" indent="0">
              <a:buNone/>
            </a:pPr>
            <a:r>
              <a:rPr lang="en-US" dirty="0"/>
              <a:t>                                        C. Certification</a:t>
            </a:r>
          </a:p>
        </p:txBody>
      </p:sp>
      <p:pic>
        <p:nvPicPr>
          <p:cNvPr id="4" name="Picture 3">
            <a:extLst>
              <a:ext uri="{FF2B5EF4-FFF2-40B4-BE49-F238E27FC236}">
                <a16:creationId xmlns:a16="http://schemas.microsoft.com/office/drawing/2014/main" id="{9D7C6929-4ECF-358E-2D4D-935C892A6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182742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1392-0CBD-85EC-5D39-0CAB1E16D3DF}"/>
              </a:ext>
            </a:extLst>
          </p:cNvPr>
          <p:cNvSpPr>
            <a:spLocks noGrp="1"/>
          </p:cNvSpPr>
          <p:nvPr>
            <p:ph type="title"/>
          </p:nvPr>
        </p:nvSpPr>
        <p:spPr/>
        <p:txBody>
          <a:bodyPr/>
          <a:lstStyle/>
          <a:p>
            <a:r>
              <a:rPr lang="en-US" dirty="0"/>
              <a:t>What is actually credit card fraud detection System?</a:t>
            </a:r>
          </a:p>
        </p:txBody>
      </p:sp>
      <p:sp>
        <p:nvSpPr>
          <p:cNvPr id="3" name="Content Placeholder 2">
            <a:extLst>
              <a:ext uri="{FF2B5EF4-FFF2-40B4-BE49-F238E27FC236}">
                <a16:creationId xmlns:a16="http://schemas.microsoft.com/office/drawing/2014/main" id="{C4161072-AD36-739E-8E7D-C0133D5CE52E}"/>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 credit card fraud detection system is a critical component of financial institutions and online payment processors' efforts to protect their customers from fraudulent activities. One approach to building such a system is to use machine learning techniques like logistic regression.</a:t>
            </a:r>
          </a:p>
          <a:p>
            <a:r>
              <a:rPr lang="en-US" b="0" i="0" dirty="0">
                <a:solidFill>
                  <a:srgbClr val="606060"/>
                </a:solidFill>
                <a:effectLst/>
                <a:latin typeface="Calibri" panose="020F0502020204030204" pitchFamily="34" charset="0"/>
                <a:ea typeface="Calibri" panose="020F0502020204030204" pitchFamily="34" charset="0"/>
                <a:cs typeface="Calibri" panose="020F0502020204030204" pitchFamily="34" charset="0"/>
              </a:rPr>
              <a:t>Credit card fraud detection is a set of methods and techniques designed to block fraudulent purchases, both online and in-store. This is done by ensuring that you are dealing with the right cardholder and that the purchase is legitimate.</a:t>
            </a:r>
          </a:p>
          <a:p>
            <a:r>
              <a:rPr lang="en-US" dirty="0">
                <a:latin typeface="Calibri" panose="020F0502020204030204" pitchFamily="34" charset="0"/>
                <a:ea typeface="Calibri" panose="020F0502020204030204" pitchFamily="34" charset="0"/>
                <a:cs typeface="Calibri" panose="020F0502020204030204" pitchFamily="34" charset="0"/>
              </a:rPr>
              <a:t>Address Verification Service (AVS) is one of the most widely used fraud prevention tools in card-not-present (CNP) transactions. An AVS check compares the billing address used in the transaction with the issuing bank's address information for the cardholder.</a:t>
            </a:r>
          </a:p>
          <a:p>
            <a:endParaRPr lang="en-US" b="1" dirty="0"/>
          </a:p>
          <a:p>
            <a:endParaRPr lang="en-US" b="1" dirty="0"/>
          </a:p>
        </p:txBody>
      </p:sp>
      <p:pic>
        <p:nvPicPr>
          <p:cNvPr id="4" name="Picture 3">
            <a:extLst>
              <a:ext uri="{FF2B5EF4-FFF2-40B4-BE49-F238E27FC236}">
                <a16:creationId xmlns:a16="http://schemas.microsoft.com/office/drawing/2014/main" id="{BC6E8141-2F54-97EF-7A7E-F7989AA04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562134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339D-76D1-C8E3-D61A-F1F0FA111163}"/>
              </a:ext>
            </a:extLst>
          </p:cNvPr>
          <p:cNvSpPr>
            <a:spLocks noGrp="1"/>
          </p:cNvSpPr>
          <p:nvPr>
            <p:ph type="title"/>
          </p:nvPr>
        </p:nvSpPr>
        <p:spPr/>
        <p:txBody>
          <a:bodyPr/>
          <a:lstStyle/>
          <a:p>
            <a:pPr algn="ctr"/>
            <a:r>
              <a:rPr lang="en-US" dirty="0"/>
              <a:t>Machine Learning Models</a:t>
            </a:r>
          </a:p>
        </p:txBody>
      </p:sp>
      <p:sp>
        <p:nvSpPr>
          <p:cNvPr id="3" name="Content Placeholder 2">
            <a:extLst>
              <a:ext uri="{FF2B5EF4-FFF2-40B4-BE49-F238E27FC236}">
                <a16:creationId xmlns:a16="http://schemas.microsoft.com/office/drawing/2014/main" id="{ECE1297D-388B-D612-FB3B-0F9751B511DF}"/>
              </a:ext>
            </a:extLst>
          </p:cNvPr>
          <p:cNvSpPr>
            <a:spLocks noGrp="1"/>
          </p:cNvSpPr>
          <p:nvPr>
            <p:ph idx="1"/>
          </p:nvPr>
        </p:nvSpPr>
        <p:spPr>
          <a:xfrm>
            <a:off x="677334" y="1930401"/>
            <a:ext cx="8596668" cy="4422273"/>
          </a:xfrm>
        </p:spPr>
        <p:txBody>
          <a:bodyPr>
            <a:normAutofit fontScale="92500" lnSpcReduction="20000"/>
          </a:bodyPr>
          <a:lstStyle/>
          <a:p>
            <a:r>
              <a:rPr lang="en-US" dirty="0"/>
              <a:t>Logistic regression: Logistic regression is a simple but effective model for binary classification tasks, such as predicting whether a transaction is fraudulent or not.</a:t>
            </a:r>
          </a:p>
          <a:p>
            <a:r>
              <a:rPr lang="en-US" dirty="0"/>
              <a:t>Decision trees: Decision trees are a type of tree-based model that learns to classify data by splitting it into smaller and smaller subsets based on the values of different features.</a:t>
            </a:r>
          </a:p>
          <a:p>
            <a:r>
              <a:rPr lang="en-US" dirty="0"/>
              <a:t>Random forests: Random forests are an ensemble model that combines the predictions of multiple decision trees to produce a more accurate prediction.</a:t>
            </a:r>
          </a:p>
          <a:p>
            <a:r>
              <a:rPr lang="en-US" dirty="0"/>
              <a:t>Gradient boosting machines (GBMs): GBMs are another type of ensemble model that combines the predictions of multiple weak learners to produce a more accurate prediction.</a:t>
            </a:r>
          </a:p>
          <a:p>
            <a:r>
              <a:rPr lang="en-US" dirty="0"/>
              <a:t>Support vector machines (</a:t>
            </a:r>
            <a:r>
              <a:rPr lang="en-US" sz="2100" dirty="0"/>
              <a:t>SVMs</a:t>
            </a:r>
            <a:r>
              <a:rPr lang="en-US" dirty="0"/>
              <a:t>): SVMs are a type of model that learns to classify data by finding a hyperplane that separates the data into two classes with the largest possible margin.</a:t>
            </a:r>
          </a:p>
          <a:p>
            <a:r>
              <a:rPr lang="en-US" dirty="0"/>
              <a:t>Neural networks: Neural networks are a type of machine learning model that is inspired by the structure and function of the human brain. Neural networks can be used to learn complex patterns in data and can be very effective for credit card fraud detection.</a:t>
            </a:r>
          </a:p>
          <a:p>
            <a:endParaRPr lang="en-US" dirty="0"/>
          </a:p>
        </p:txBody>
      </p:sp>
      <p:pic>
        <p:nvPicPr>
          <p:cNvPr id="4" name="Picture 3">
            <a:extLst>
              <a:ext uri="{FF2B5EF4-FFF2-40B4-BE49-F238E27FC236}">
                <a16:creationId xmlns:a16="http://schemas.microsoft.com/office/drawing/2014/main" id="{39D9231B-A8A2-0B1E-3AD7-C3802DE66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176067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C251-2A43-55A7-E035-0D7B9D8713AF}"/>
              </a:ext>
            </a:extLst>
          </p:cNvPr>
          <p:cNvSpPr>
            <a:spLocks noGrp="1"/>
          </p:cNvSpPr>
          <p:nvPr>
            <p:ph type="title"/>
          </p:nvPr>
        </p:nvSpPr>
        <p:spPr>
          <a:xfrm>
            <a:off x="677334" y="279133"/>
            <a:ext cx="8596668" cy="1651267"/>
          </a:xfrm>
        </p:spPr>
        <p:txBody>
          <a:bodyPr/>
          <a:lstStyle/>
          <a:p>
            <a:pPr algn="ctr"/>
            <a:r>
              <a:rPr lang="en-US" dirty="0"/>
              <a:t>Project Based learning under the Course</a:t>
            </a:r>
          </a:p>
        </p:txBody>
      </p:sp>
      <p:sp>
        <p:nvSpPr>
          <p:cNvPr id="3" name="Content Placeholder 2">
            <a:extLst>
              <a:ext uri="{FF2B5EF4-FFF2-40B4-BE49-F238E27FC236}">
                <a16:creationId xmlns:a16="http://schemas.microsoft.com/office/drawing/2014/main" id="{28E4FD72-2050-F6B2-3154-204A9CB3291A}"/>
              </a:ext>
            </a:extLst>
          </p:cNvPr>
          <p:cNvSpPr>
            <a:spLocks noGrp="1"/>
          </p:cNvSpPr>
          <p:nvPr>
            <p:ph idx="1"/>
          </p:nvPr>
        </p:nvSpPr>
        <p:spPr>
          <a:xfrm>
            <a:off x="677334" y="1232034"/>
            <a:ext cx="8596668" cy="5784783"/>
          </a:xfrm>
        </p:spPr>
        <p:txBody>
          <a:bodyPr>
            <a:noAutofit/>
          </a:bodyPr>
          <a:lstStyle/>
          <a:p>
            <a:r>
              <a:rPr lang="en-US" sz="1550" b="1" dirty="0"/>
              <a:t>How to use linear regression to model binary classification problems</a:t>
            </a:r>
            <a:r>
              <a:rPr lang="en-US" sz="1550" dirty="0"/>
              <a:t>. Linear regression is a common algorithm for modeling continuous variables, but it can also be used to model binary classification problems by using a logistic transformation. This course would teach me how to prepare data for linear regression, train a linear regression model, and interpret the results.</a:t>
            </a:r>
          </a:p>
          <a:p>
            <a:r>
              <a:rPr lang="en-US" sz="1550" b="1" dirty="0"/>
              <a:t>How to evaluate the performance of a fraud detection system</a:t>
            </a:r>
            <a:r>
              <a:rPr lang="en-US" sz="1550" dirty="0"/>
              <a:t>. It is important to evaluate the performance of a fraud detection system to ensure that it is effective and does not generate too many false positives. This course would teach me how to use metrics such as accuracy, precision, recall, and F1 score to evaluate the performance of a fraud detection system.</a:t>
            </a:r>
          </a:p>
          <a:p>
            <a:r>
              <a:rPr lang="en-US" sz="1550" b="1" dirty="0"/>
              <a:t>How to deal with class imbalance in fraud detection datasets</a:t>
            </a:r>
            <a:r>
              <a:rPr lang="en-US" sz="1550" dirty="0"/>
              <a:t>. Fraud detection datasets are often imbalanced, meaning that there are many more legitimate transactions than fraudulent transactions. This can make it difficult for machine learning algorithms to learn to detect fraudulent transactions. This course would teach me how to deal with class imbalance in fraud detection datasets using techniques such as oversampling and </a:t>
            </a:r>
            <a:r>
              <a:rPr lang="en-US" sz="1550" dirty="0" err="1"/>
              <a:t>undersampling</a:t>
            </a:r>
            <a:r>
              <a:rPr lang="en-US" sz="1550" dirty="0"/>
              <a:t>.</a:t>
            </a:r>
          </a:p>
          <a:p>
            <a:r>
              <a:rPr lang="en-US" sz="1550" b="1" dirty="0"/>
              <a:t>How to deploy a fraud detection system in production</a:t>
            </a:r>
            <a:r>
              <a:rPr lang="en-US" sz="1550" dirty="0"/>
              <a:t>. Once a fraud detection system has been trained and evaluated, it needs to be deployed in production so that it can be used to detect fraudulent transactions in real time. This course would teach me how to deploy a fraud detection system in production using tools and technologies such as Docker and Kubernetes.</a:t>
            </a:r>
          </a:p>
        </p:txBody>
      </p:sp>
      <p:pic>
        <p:nvPicPr>
          <p:cNvPr id="4" name="Picture 3">
            <a:extLst>
              <a:ext uri="{FF2B5EF4-FFF2-40B4-BE49-F238E27FC236}">
                <a16:creationId xmlns:a16="http://schemas.microsoft.com/office/drawing/2014/main" id="{73CE253E-1879-BCCB-41F1-ABAA65A33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122270"/>
            <a:ext cx="2619375" cy="1743075"/>
          </a:xfrm>
          <a:prstGeom prst="rect">
            <a:avLst/>
          </a:prstGeom>
        </p:spPr>
      </p:pic>
    </p:spTree>
    <p:extLst>
      <p:ext uri="{BB962C8B-B14F-4D97-AF65-F5344CB8AC3E}">
        <p14:creationId xmlns:p14="http://schemas.microsoft.com/office/powerpoint/2010/main" val="193498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03AB-0E6E-EF83-48F7-66AE4D83BEF2}"/>
              </a:ext>
            </a:extLst>
          </p:cNvPr>
          <p:cNvSpPr>
            <a:spLocks noGrp="1"/>
          </p:cNvSpPr>
          <p:nvPr>
            <p:ph type="title"/>
          </p:nvPr>
        </p:nvSpPr>
        <p:spPr>
          <a:xfrm>
            <a:off x="452387" y="477671"/>
            <a:ext cx="11053813" cy="1579729"/>
          </a:xfrm>
        </p:spPr>
        <p:txBody>
          <a:bodyPr/>
          <a:lstStyle/>
          <a:p>
            <a:pPr algn="ctr"/>
            <a:r>
              <a:rPr lang="en-US" b="1" u="sng" dirty="0"/>
              <a:t>WORK FLOW</a:t>
            </a:r>
          </a:p>
        </p:txBody>
      </p:sp>
      <p:pic>
        <p:nvPicPr>
          <p:cNvPr id="5" name="Content Placeholder 4">
            <a:extLst>
              <a:ext uri="{FF2B5EF4-FFF2-40B4-BE49-F238E27FC236}">
                <a16:creationId xmlns:a16="http://schemas.microsoft.com/office/drawing/2014/main" id="{9CEEEF3D-59EE-103D-1E2B-E101570DE94B}"/>
              </a:ext>
            </a:extLst>
          </p:cNvPr>
          <p:cNvPicPr>
            <a:picLocks noGrp="1" noChangeAspect="1"/>
          </p:cNvPicPr>
          <p:nvPr>
            <p:ph idx="1"/>
          </p:nvPr>
        </p:nvPicPr>
        <p:blipFill>
          <a:blip r:embed="rId2"/>
          <a:stretch>
            <a:fillRect/>
          </a:stretch>
        </p:blipFill>
        <p:spPr>
          <a:xfrm>
            <a:off x="542874" y="1544527"/>
            <a:ext cx="1962251" cy="2006703"/>
          </a:xfrm>
        </p:spPr>
      </p:pic>
      <p:pic>
        <p:nvPicPr>
          <p:cNvPr id="7" name="Picture 6">
            <a:extLst>
              <a:ext uri="{FF2B5EF4-FFF2-40B4-BE49-F238E27FC236}">
                <a16:creationId xmlns:a16="http://schemas.microsoft.com/office/drawing/2014/main" id="{DB697DF3-5453-287D-87DD-B1066D9E802C}"/>
              </a:ext>
            </a:extLst>
          </p:cNvPr>
          <p:cNvPicPr>
            <a:picLocks noChangeAspect="1"/>
          </p:cNvPicPr>
          <p:nvPr/>
        </p:nvPicPr>
        <p:blipFill>
          <a:blip r:embed="rId3"/>
          <a:stretch>
            <a:fillRect/>
          </a:stretch>
        </p:blipFill>
        <p:spPr>
          <a:xfrm>
            <a:off x="4840613" y="1604854"/>
            <a:ext cx="2279767" cy="1886047"/>
          </a:xfrm>
          <a:prstGeom prst="rect">
            <a:avLst/>
          </a:prstGeom>
        </p:spPr>
      </p:pic>
      <p:pic>
        <p:nvPicPr>
          <p:cNvPr id="11" name="Picture 10">
            <a:extLst>
              <a:ext uri="{FF2B5EF4-FFF2-40B4-BE49-F238E27FC236}">
                <a16:creationId xmlns:a16="http://schemas.microsoft.com/office/drawing/2014/main" id="{0FB8E469-F5B1-4E98-EF95-9DEB14372622}"/>
              </a:ext>
            </a:extLst>
          </p:cNvPr>
          <p:cNvPicPr>
            <a:picLocks noChangeAspect="1"/>
          </p:cNvPicPr>
          <p:nvPr/>
        </p:nvPicPr>
        <p:blipFill>
          <a:blip r:embed="rId4"/>
          <a:stretch>
            <a:fillRect/>
          </a:stretch>
        </p:blipFill>
        <p:spPr>
          <a:xfrm>
            <a:off x="8767821" y="1503249"/>
            <a:ext cx="2298818" cy="1987652"/>
          </a:xfrm>
          <a:prstGeom prst="rect">
            <a:avLst/>
          </a:prstGeom>
        </p:spPr>
      </p:pic>
      <p:pic>
        <p:nvPicPr>
          <p:cNvPr id="13" name="Picture 12">
            <a:extLst>
              <a:ext uri="{FF2B5EF4-FFF2-40B4-BE49-F238E27FC236}">
                <a16:creationId xmlns:a16="http://schemas.microsoft.com/office/drawing/2014/main" id="{43BBE6FF-8046-2A65-6B7C-E9C8C01048A1}"/>
              </a:ext>
            </a:extLst>
          </p:cNvPr>
          <p:cNvPicPr>
            <a:picLocks noChangeAspect="1"/>
          </p:cNvPicPr>
          <p:nvPr/>
        </p:nvPicPr>
        <p:blipFill>
          <a:blip r:embed="rId5"/>
          <a:stretch>
            <a:fillRect/>
          </a:stretch>
        </p:blipFill>
        <p:spPr>
          <a:xfrm>
            <a:off x="688932" y="4141838"/>
            <a:ext cx="1816193" cy="2343270"/>
          </a:xfrm>
          <a:prstGeom prst="rect">
            <a:avLst/>
          </a:prstGeom>
        </p:spPr>
      </p:pic>
      <p:pic>
        <p:nvPicPr>
          <p:cNvPr id="15" name="Picture 14">
            <a:extLst>
              <a:ext uri="{FF2B5EF4-FFF2-40B4-BE49-F238E27FC236}">
                <a16:creationId xmlns:a16="http://schemas.microsoft.com/office/drawing/2014/main" id="{8EABA5F6-6E47-6D9E-79B0-18AAE023A7CF}"/>
              </a:ext>
            </a:extLst>
          </p:cNvPr>
          <p:cNvPicPr>
            <a:picLocks noChangeAspect="1"/>
          </p:cNvPicPr>
          <p:nvPr/>
        </p:nvPicPr>
        <p:blipFill>
          <a:blip r:embed="rId6"/>
          <a:stretch>
            <a:fillRect/>
          </a:stretch>
        </p:blipFill>
        <p:spPr>
          <a:xfrm>
            <a:off x="4816409" y="4246618"/>
            <a:ext cx="2559182" cy="2133710"/>
          </a:xfrm>
          <a:prstGeom prst="rect">
            <a:avLst/>
          </a:prstGeom>
        </p:spPr>
      </p:pic>
      <p:pic>
        <p:nvPicPr>
          <p:cNvPr id="17" name="Picture 16">
            <a:extLst>
              <a:ext uri="{FF2B5EF4-FFF2-40B4-BE49-F238E27FC236}">
                <a16:creationId xmlns:a16="http://schemas.microsoft.com/office/drawing/2014/main" id="{F7EF4C6C-A688-F357-701B-6EAD7A370E5F}"/>
              </a:ext>
            </a:extLst>
          </p:cNvPr>
          <p:cNvPicPr>
            <a:picLocks noChangeAspect="1"/>
          </p:cNvPicPr>
          <p:nvPr/>
        </p:nvPicPr>
        <p:blipFill>
          <a:blip r:embed="rId7"/>
          <a:stretch>
            <a:fillRect/>
          </a:stretch>
        </p:blipFill>
        <p:spPr>
          <a:xfrm>
            <a:off x="8951980" y="4629025"/>
            <a:ext cx="2114659" cy="1822544"/>
          </a:xfrm>
          <a:prstGeom prst="rect">
            <a:avLst/>
          </a:prstGeom>
        </p:spPr>
      </p:pic>
      <p:cxnSp>
        <p:nvCxnSpPr>
          <p:cNvPr id="19" name="Straight Arrow Connector 18">
            <a:extLst>
              <a:ext uri="{FF2B5EF4-FFF2-40B4-BE49-F238E27FC236}">
                <a16:creationId xmlns:a16="http://schemas.microsoft.com/office/drawing/2014/main" id="{4FD20036-D09F-9AB9-4D20-9B543A34F0AE}"/>
              </a:ext>
            </a:extLst>
          </p:cNvPr>
          <p:cNvCxnSpPr/>
          <p:nvPr/>
        </p:nvCxnSpPr>
        <p:spPr>
          <a:xfrm>
            <a:off x="2723949" y="2497075"/>
            <a:ext cx="1434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97CA69-ECE2-43C6-E03C-C3485513F4B5}"/>
              </a:ext>
            </a:extLst>
          </p:cNvPr>
          <p:cNvCxnSpPr/>
          <p:nvPr/>
        </p:nvCxnSpPr>
        <p:spPr>
          <a:xfrm>
            <a:off x="7235883" y="2497075"/>
            <a:ext cx="1349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8EC0AF-65B7-7AD2-6BBF-D15056748CB1}"/>
              </a:ext>
            </a:extLst>
          </p:cNvPr>
          <p:cNvCxnSpPr/>
          <p:nvPr/>
        </p:nvCxnSpPr>
        <p:spPr>
          <a:xfrm>
            <a:off x="9917230" y="3734602"/>
            <a:ext cx="0" cy="606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E198B9-2743-CDA1-39EB-C9550F45F0E7}"/>
              </a:ext>
            </a:extLst>
          </p:cNvPr>
          <p:cNvCxnSpPr/>
          <p:nvPr/>
        </p:nvCxnSpPr>
        <p:spPr>
          <a:xfrm flipH="1">
            <a:off x="7546206" y="5226518"/>
            <a:ext cx="1126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77630B6-C940-EC78-C70E-3B9CD1DD3936}"/>
              </a:ext>
            </a:extLst>
          </p:cNvPr>
          <p:cNvCxnSpPr/>
          <p:nvPr/>
        </p:nvCxnSpPr>
        <p:spPr>
          <a:xfrm flipH="1">
            <a:off x="2935705" y="5313473"/>
            <a:ext cx="165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307A7F6-59A6-65F3-E72E-1B6C7B2380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8400" y="93396"/>
            <a:ext cx="1977039" cy="1315630"/>
          </a:xfrm>
          <a:prstGeom prst="rect">
            <a:avLst/>
          </a:prstGeom>
        </p:spPr>
      </p:pic>
    </p:spTree>
    <p:extLst>
      <p:ext uri="{BB962C8B-B14F-4D97-AF65-F5344CB8AC3E}">
        <p14:creationId xmlns:p14="http://schemas.microsoft.com/office/powerpoint/2010/main" val="1236344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7893-6A13-6D52-BBA6-E2B53EC77AE3}"/>
              </a:ext>
            </a:extLst>
          </p:cNvPr>
          <p:cNvSpPr>
            <a:spLocks noGrp="1"/>
          </p:cNvSpPr>
          <p:nvPr>
            <p:ph type="title"/>
          </p:nvPr>
        </p:nvSpPr>
        <p:spPr/>
        <p:txBody>
          <a:bodyPr/>
          <a:lstStyle/>
          <a:p>
            <a:pPr algn="ctr"/>
            <a:r>
              <a:rPr lang="en-US" dirty="0"/>
              <a:t>Challenges and Limitations</a:t>
            </a:r>
          </a:p>
        </p:txBody>
      </p:sp>
      <p:sp>
        <p:nvSpPr>
          <p:cNvPr id="3" name="Content Placeholder 2">
            <a:extLst>
              <a:ext uri="{FF2B5EF4-FFF2-40B4-BE49-F238E27FC236}">
                <a16:creationId xmlns:a16="http://schemas.microsoft.com/office/drawing/2014/main" id="{7EB12DDF-C85F-688D-0D96-A6F0A747003F}"/>
              </a:ext>
            </a:extLst>
          </p:cNvPr>
          <p:cNvSpPr>
            <a:spLocks noGrp="1"/>
          </p:cNvSpPr>
          <p:nvPr>
            <p:ph idx="1"/>
          </p:nvPr>
        </p:nvSpPr>
        <p:spPr>
          <a:xfrm>
            <a:off x="677334" y="1684421"/>
            <a:ext cx="8596668" cy="4090737"/>
          </a:xfrm>
        </p:spPr>
        <p:txBody>
          <a:bodyPr>
            <a:normAutofit fontScale="92500" lnSpcReduction="10000"/>
          </a:bodyPr>
          <a:lstStyle/>
          <a:p>
            <a:pPr marL="0" indent="0">
              <a:buNone/>
            </a:pPr>
            <a:endParaRPr lang="en-US" dirty="0"/>
          </a:p>
          <a:p>
            <a:r>
              <a:rPr lang="en-US" dirty="0"/>
              <a:t>Linearity assumption: Logistic regression assumes that the relationship between the independent variables (features) and the dependent variable (fraudulent or not) is linear. This assumption may not be true for all credit card fraud datasets.</a:t>
            </a:r>
          </a:p>
          <a:p>
            <a:r>
              <a:rPr lang="en-US" dirty="0"/>
              <a:t>Overfitting: Logistic regression is prone to overfitting, which means that it can learn the training data too well and not generalize well to new data.</a:t>
            </a:r>
          </a:p>
          <a:p>
            <a:r>
              <a:rPr lang="en-US" dirty="0"/>
              <a:t>Imbalanced data: Credit card fraud data is often imbalanced, with many more non-fraudulent transactions than fraudulent transactions. This can make it difficult for logistic regression models to learn to identify fraudulent transactions.</a:t>
            </a:r>
          </a:p>
          <a:p>
            <a:r>
              <a:rPr lang="en-US" dirty="0"/>
              <a:t>Concept drift: Concept drift occurs when the distribution of the data changes over time. This can happen in credit card fraud detection, as fraudsters develop new techniques to avoid detection. Logistic regression models may not be able to adapt to concept drift as well as other machine learning models, such as neural networks.</a:t>
            </a:r>
          </a:p>
        </p:txBody>
      </p:sp>
      <p:pic>
        <p:nvPicPr>
          <p:cNvPr id="4" name="Picture 3">
            <a:extLst>
              <a:ext uri="{FF2B5EF4-FFF2-40B4-BE49-F238E27FC236}">
                <a16:creationId xmlns:a16="http://schemas.microsoft.com/office/drawing/2014/main" id="{AD434608-933B-6B5A-0D68-32EAC091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112645"/>
            <a:ext cx="2619375" cy="1743075"/>
          </a:xfrm>
          <a:prstGeom prst="rect">
            <a:avLst/>
          </a:prstGeom>
        </p:spPr>
      </p:pic>
    </p:spTree>
    <p:extLst>
      <p:ext uri="{BB962C8B-B14F-4D97-AF65-F5344CB8AC3E}">
        <p14:creationId xmlns:p14="http://schemas.microsoft.com/office/powerpoint/2010/main" val="201522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CFB1-086C-CD1D-BE22-11F9459FF8B8}"/>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076245EB-8F00-7460-A169-D00CE827E421}"/>
              </a:ext>
            </a:extLst>
          </p:cNvPr>
          <p:cNvSpPr>
            <a:spLocks noGrp="1"/>
          </p:cNvSpPr>
          <p:nvPr>
            <p:ph idx="1"/>
          </p:nvPr>
        </p:nvSpPr>
        <p:spPr>
          <a:xfrm>
            <a:off x="677334" y="1645922"/>
            <a:ext cx="8596668" cy="4119612"/>
          </a:xfrm>
        </p:spPr>
        <p:txBody>
          <a:bodyPr>
            <a:noAutofit/>
          </a:bodyPr>
          <a:lstStyle/>
          <a:p>
            <a:pPr marL="0" indent="0">
              <a:buNone/>
            </a:pPr>
            <a:r>
              <a:rPr lang="en-US" sz="1500" dirty="0"/>
              <a:t>In conclusion, the logistic regression model is a simple but effective model for credit card fraud detection. It is easy to implement and interpret, and it can achieve good performance on a variety of datasets. However, it is important to be aware of the challenges and limitations of logistic regression, such as the linearity assumption, overfitting, imbalanced data, and concept drift.</a:t>
            </a:r>
          </a:p>
          <a:p>
            <a:pPr marL="0" indent="0">
              <a:buNone/>
            </a:pPr>
            <a:r>
              <a:rPr lang="en-US" sz="1500" dirty="0"/>
              <a:t>Here are some specific conclusions that can be drawn from the logistic regression model of a credit card fraud detection system:</a:t>
            </a:r>
          </a:p>
          <a:p>
            <a:r>
              <a:rPr lang="en-US" sz="1500" dirty="0"/>
              <a:t>The model can identify the most important features that contribute to credit card fraud.</a:t>
            </a:r>
          </a:p>
          <a:p>
            <a:r>
              <a:rPr lang="en-US" sz="1500" dirty="0"/>
              <a:t>The model can be used to predict the probability of fraud for each transaction.</a:t>
            </a:r>
          </a:p>
          <a:p>
            <a:r>
              <a:rPr lang="en-US" sz="1500" dirty="0"/>
              <a:t>The model can be used to develop rules and alerts to identify and flag suspicious transactions.</a:t>
            </a:r>
          </a:p>
          <a:p>
            <a:r>
              <a:rPr lang="en-US" sz="1500" dirty="0"/>
              <a:t>The logistic regression model can be a valuable tool for credit card fraud detection, but it is important to use it in conjunction with other fraud detection measures, such as risk-based authentication and fraud monitoring.</a:t>
            </a:r>
          </a:p>
          <a:p>
            <a:pPr marL="0" indent="0">
              <a:buNone/>
            </a:pPr>
            <a:r>
              <a:rPr lang="en-US" sz="1500" dirty="0"/>
              <a:t>Overall, the logistic regression model is a good choice for credit card fraud detection, especially if the dataset is small or if the features are not highly correlated.</a:t>
            </a:r>
          </a:p>
        </p:txBody>
      </p:sp>
      <p:pic>
        <p:nvPicPr>
          <p:cNvPr id="4" name="Picture 3">
            <a:extLst>
              <a:ext uri="{FF2B5EF4-FFF2-40B4-BE49-F238E27FC236}">
                <a16:creationId xmlns:a16="http://schemas.microsoft.com/office/drawing/2014/main" id="{30C02805-359C-89D8-7902-F80ACEC87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064" y="103020"/>
            <a:ext cx="2619375" cy="1743075"/>
          </a:xfrm>
          <a:prstGeom prst="rect">
            <a:avLst/>
          </a:prstGeom>
        </p:spPr>
      </p:pic>
    </p:spTree>
    <p:extLst>
      <p:ext uri="{BB962C8B-B14F-4D97-AF65-F5344CB8AC3E}">
        <p14:creationId xmlns:p14="http://schemas.microsoft.com/office/powerpoint/2010/main" val="1857373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EF34-EA70-D245-81C2-41A6751C29E0}"/>
              </a:ext>
            </a:extLst>
          </p:cNvPr>
          <p:cNvSpPr>
            <a:spLocks noGrp="1"/>
          </p:cNvSpPr>
          <p:nvPr>
            <p:ph type="title"/>
          </p:nvPr>
        </p:nvSpPr>
        <p:spPr/>
        <p:txBody>
          <a:bodyPr/>
          <a:lstStyle/>
          <a:p>
            <a:pPr algn="ctr"/>
            <a:r>
              <a:rPr lang="en-US" u="sng" dirty="0"/>
              <a:t>CODE SNIPPETS</a:t>
            </a:r>
          </a:p>
        </p:txBody>
      </p:sp>
      <p:pic>
        <p:nvPicPr>
          <p:cNvPr id="5" name="Content Placeholder 4">
            <a:extLst>
              <a:ext uri="{FF2B5EF4-FFF2-40B4-BE49-F238E27FC236}">
                <a16:creationId xmlns:a16="http://schemas.microsoft.com/office/drawing/2014/main" id="{43E1080F-1611-6150-05D9-138F6DF1BE49}"/>
              </a:ext>
            </a:extLst>
          </p:cNvPr>
          <p:cNvPicPr>
            <a:picLocks noGrp="1" noChangeAspect="1"/>
          </p:cNvPicPr>
          <p:nvPr>
            <p:ph idx="1"/>
          </p:nvPr>
        </p:nvPicPr>
        <p:blipFill>
          <a:blip r:embed="rId2"/>
          <a:stretch>
            <a:fillRect/>
          </a:stretch>
        </p:blipFill>
        <p:spPr>
          <a:xfrm>
            <a:off x="759402" y="2204185"/>
            <a:ext cx="8433233" cy="3418024"/>
          </a:xfrm>
        </p:spPr>
      </p:pic>
      <p:pic>
        <p:nvPicPr>
          <p:cNvPr id="3" name="Picture 2">
            <a:extLst>
              <a:ext uri="{FF2B5EF4-FFF2-40B4-BE49-F238E27FC236}">
                <a16:creationId xmlns:a16="http://schemas.microsoft.com/office/drawing/2014/main" id="{CF677448-2C2A-1DD5-62AD-ED0F01DFF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064" y="93395"/>
            <a:ext cx="2619375" cy="1743075"/>
          </a:xfrm>
          <a:prstGeom prst="rect">
            <a:avLst/>
          </a:prstGeom>
        </p:spPr>
      </p:pic>
    </p:spTree>
    <p:extLst>
      <p:ext uri="{BB962C8B-B14F-4D97-AF65-F5344CB8AC3E}">
        <p14:creationId xmlns:p14="http://schemas.microsoft.com/office/powerpoint/2010/main" val="2653061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1764</TotalTime>
  <Words>1060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Department Of Information Technology ABES Engineering College, Ghaziabad</vt:lpstr>
      <vt:lpstr>CONTENTS:-</vt:lpstr>
      <vt:lpstr>What is actually credit card fraud detection System?</vt:lpstr>
      <vt:lpstr>Machine Learning Models</vt:lpstr>
      <vt:lpstr>Project Based learning under the Course</vt:lpstr>
      <vt:lpstr>WORK FLOW</vt:lpstr>
      <vt:lpstr>Challenges and Limitations</vt:lpstr>
      <vt:lpstr>Conclusion</vt:lpstr>
      <vt:lpstr>CODE SNIPPETS</vt:lpstr>
      <vt:lpstr>PowerPoint Presentation</vt:lpstr>
      <vt:lpstr>PowerPoint Presentation</vt:lpstr>
      <vt:lpstr>Certification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ABES Engineering College, Ghaziabad</dc:title>
  <dc:creator>Humayun Khalid</dc:creator>
  <cp:lastModifiedBy>Humayun Khalid</cp:lastModifiedBy>
  <cp:revision>2</cp:revision>
  <dcterms:created xsi:type="dcterms:W3CDTF">2023-09-25T04:46:37Z</dcterms:created>
  <dcterms:modified xsi:type="dcterms:W3CDTF">2023-10-03T05:38:49Z</dcterms:modified>
</cp:coreProperties>
</file>