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8"/>
  </p:notesMasterIdLst>
  <p:sldIdLst>
    <p:sldId id="807" r:id="rId2"/>
    <p:sldId id="808" r:id="rId3"/>
    <p:sldId id="809" r:id="rId4"/>
    <p:sldId id="827" r:id="rId5"/>
    <p:sldId id="624" r:id="rId6"/>
    <p:sldId id="810" r:id="rId7"/>
    <p:sldId id="811" r:id="rId8"/>
    <p:sldId id="625" r:id="rId9"/>
    <p:sldId id="812" r:id="rId10"/>
    <p:sldId id="626" r:id="rId11"/>
    <p:sldId id="662" r:id="rId12"/>
    <p:sldId id="627" r:id="rId13"/>
    <p:sldId id="685" r:id="rId14"/>
    <p:sldId id="744" r:id="rId15"/>
    <p:sldId id="746" r:id="rId16"/>
    <p:sldId id="663" r:id="rId17"/>
    <p:sldId id="664" r:id="rId18"/>
    <p:sldId id="665" r:id="rId19"/>
    <p:sldId id="628" r:id="rId20"/>
    <p:sldId id="747" r:id="rId21"/>
    <p:sldId id="630" r:id="rId22"/>
    <p:sldId id="748" r:id="rId23"/>
    <p:sldId id="631" r:id="rId24"/>
    <p:sldId id="633" r:id="rId25"/>
    <p:sldId id="667" r:id="rId26"/>
    <p:sldId id="634" r:id="rId27"/>
    <p:sldId id="670" r:id="rId28"/>
    <p:sldId id="635" r:id="rId29"/>
    <p:sldId id="751" r:id="rId30"/>
    <p:sldId id="838" r:id="rId31"/>
    <p:sldId id="804" r:id="rId32"/>
    <p:sldId id="753" r:id="rId33"/>
    <p:sldId id="806" r:id="rId34"/>
    <p:sldId id="738" r:id="rId35"/>
    <p:sldId id="639" r:id="rId36"/>
    <p:sldId id="757" r:id="rId37"/>
    <p:sldId id="758" r:id="rId38"/>
    <p:sldId id="759" r:id="rId39"/>
    <p:sldId id="760" r:id="rId40"/>
    <p:sldId id="795" r:id="rId41"/>
    <p:sldId id="641" r:id="rId42"/>
    <p:sldId id="643" r:id="rId43"/>
    <p:sldId id="825" r:id="rId44"/>
    <p:sldId id="826" r:id="rId45"/>
    <p:sldId id="678" r:id="rId46"/>
    <p:sldId id="733" r:id="rId47"/>
    <p:sldId id="796" r:id="rId48"/>
    <p:sldId id="797" r:id="rId49"/>
    <p:sldId id="645" r:id="rId50"/>
    <p:sldId id="679" r:id="rId51"/>
    <p:sldId id="646" r:id="rId52"/>
    <p:sldId id="739" r:id="rId53"/>
    <p:sldId id="649" r:id="rId54"/>
    <p:sldId id="815" r:id="rId55"/>
    <p:sldId id="828" r:id="rId56"/>
    <p:sldId id="829" r:id="rId57"/>
    <p:sldId id="816" r:id="rId58"/>
    <p:sldId id="817" r:id="rId59"/>
    <p:sldId id="818" r:id="rId60"/>
    <p:sldId id="768" r:id="rId61"/>
    <p:sldId id="799" r:id="rId62"/>
    <p:sldId id="769" r:id="rId63"/>
    <p:sldId id="798" r:id="rId64"/>
    <p:sldId id="651" r:id="rId65"/>
    <p:sldId id="832" r:id="rId66"/>
    <p:sldId id="830" r:id="rId67"/>
    <p:sldId id="833" r:id="rId68"/>
    <p:sldId id="834" r:id="rId69"/>
    <p:sldId id="835" r:id="rId70"/>
    <p:sldId id="771" r:id="rId71"/>
    <p:sldId id="772" r:id="rId72"/>
    <p:sldId id="653" r:id="rId73"/>
    <p:sldId id="740" r:id="rId74"/>
    <p:sldId id="680" r:id="rId75"/>
    <p:sldId id="819" r:id="rId76"/>
    <p:sldId id="820" r:id="rId77"/>
    <p:sldId id="821" r:id="rId78"/>
    <p:sldId id="774" r:id="rId79"/>
    <p:sldId id="775" r:id="rId80"/>
    <p:sldId id="776" r:id="rId81"/>
    <p:sldId id="822" r:id="rId82"/>
    <p:sldId id="777" r:id="rId83"/>
    <p:sldId id="778" r:id="rId84"/>
    <p:sldId id="779" r:id="rId85"/>
    <p:sldId id="781" r:id="rId86"/>
    <p:sldId id="800" r:id="rId87"/>
    <p:sldId id="682" r:id="rId88"/>
    <p:sldId id="791" r:id="rId89"/>
    <p:sldId id="782" r:id="rId90"/>
    <p:sldId id="783" r:id="rId91"/>
    <p:sldId id="836" r:id="rId92"/>
    <p:sldId id="839" r:id="rId93"/>
    <p:sldId id="837" r:id="rId94"/>
    <p:sldId id="840" r:id="rId95"/>
    <p:sldId id="823" r:id="rId96"/>
    <p:sldId id="824" r:id="rId97"/>
  </p:sldIdLst>
  <p:sldSz cx="9144000" cy="6858000" type="screen4x3"/>
  <p:notesSz cx="6858000" cy="9144000"/>
  <p:defaultTextStyle>
    <a:defPPr>
      <a:defRPr lang="en-US"/>
    </a:defPPr>
    <a:lvl1pPr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5pPr>
    <a:lvl6pPr marL="2286000" algn="l" defTabSz="914400" rtl="0" eaLnBrk="1" latinLnBrk="0" hangingPunct="1">
      <a:defRPr sz="2800" b="1" i="1" kern="1200" baseline="-18000">
        <a:solidFill>
          <a:schemeClr val="tx1"/>
        </a:solidFill>
        <a:latin typeface="Times New Roman" panose="02020603050405020304" pitchFamily="18" charset="0"/>
        <a:ea typeface="+mn-ea"/>
        <a:cs typeface="+mn-cs"/>
      </a:defRPr>
    </a:lvl6pPr>
    <a:lvl7pPr marL="2743200" algn="l" defTabSz="914400" rtl="0" eaLnBrk="1" latinLnBrk="0" hangingPunct="1">
      <a:defRPr sz="2800" b="1" i="1" kern="1200" baseline="-18000">
        <a:solidFill>
          <a:schemeClr val="tx1"/>
        </a:solidFill>
        <a:latin typeface="Times New Roman" panose="02020603050405020304" pitchFamily="18" charset="0"/>
        <a:ea typeface="+mn-ea"/>
        <a:cs typeface="+mn-cs"/>
      </a:defRPr>
    </a:lvl7pPr>
    <a:lvl8pPr marL="3200400" algn="l" defTabSz="914400" rtl="0" eaLnBrk="1" latinLnBrk="0" hangingPunct="1">
      <a:defRPr sz="2800" b="1" i="1" kern="1200" baseline="-18000">
        <a:solidFill>
          <a:schemeClr val="tx1"/>
        </a:solidFill>
        <a:latin typeface="Times New Roman" panose="02020603050405020304" pitchFamily="18" charset="0"/>
        <a:ea typeface="+mn-ea"/>
        <a:cs typeface="+mn-cs"/>
      </a:defRPr>
    </a:lvl8pPr>
    <a:lvl9pPr marL="3657600" algn="l" defTabSz="914400" rtl="0" eaLnBrk="1" latinLnBrk="0" hangingPunct="1">
      <a:defRPr sz="2800" b="1" i="1" kern="1200" baseline="-18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99FF33"/>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95" autoAdjust="0"/>
    <p:restoredTop sz="94680" autoAdjust="0"/>
  </p:normalViewPr>
  <p:slideViewPr>
    <p:cSldViewPr>
      <p:cViewPr varScale="1">
        <p:scale>
          <a:sx n="86" d="100"/>
          <a:sy n="86" d="100"/>
        </p:scale>
        <p:origin x="121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4018" name="Rectangle 2">
            <a:extLst>
              <a:ext uri="{FF2B5EF4-FFF2-40B4-BE49-F238E27FC236}">
                <a16:creationId xmlns:a16="http://schemas.microsoft.com/office/drawing/2014/main" id="{AD8B9923-A746-4750-BE4E-7E1C149A1D5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i="0" baseline="0"/>
            </a:lvl1pPr>
          </a:lstStyle>
          <a:p>
            <a:pPr>
              <a:defRPr/>
            </a:pPr>
            <a:endParaRPr lang="en-US"/>
          </a:p>
        </p:txBody>
      </p:sp>
      <p:sp>
        <p:nvSpPr>
          <p:cNvPr id="854019" name="Rectangle 3">
            <a:extLst>
              <a:ext uri="{FF2B5EF4-FFF2-40B4-BE49-F238E27FC236}">
                <a16:creationId xmlns:a16="http://schemas.microsoft.com/office/drawing/2014/main" id="{E193CFE3-D886-4A59-A8CC-AA05BAC29DD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baseline="0"/>
            </a:lvl1pPr>
          </a:lstStyle>
          <a:p>
            <a:pPr>
              <a:defRPr/>
            </a:pPr>
            <a:endParaRPr lang="en-US"/>
          </a:p>
        </p:txBody>
      </p:sp>
      <p:sp>
        <p:nvSpPr>
          <p:cNvPr id="101380" name="Rectangle 4">
            <a:extLst>
              <a:ext uri="{FF2B5EF4-FFF2-40B4-BE49-F238E27FC236}">
                <a16:creationId xmlns:a16="http://schemas.microsoft.com/office/drawing/2014/main" id="{04FA664E-4F04-4AFF-9A29-9940BA15B0C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54021" name="Rectangle 5">
            <a:extLst>
              <a:ext uri="{FF2B5EF4-FFF2-40B4-BE49-F238E27FC236}">
                <a16:creationId xmlns:a16="http://schemas.microsoft.com/office/drawing/2014/main" id="{2697CB3D-D356-456D-A29C-0F53E34E8A1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54022" name="Rectangle 6">
            <a:extLst>
              <a:ext uri="{FF2B5EF4-FFF2-40B4-BE49-F238E27FC236}">
                <a16:creationId xmlns:a16="http://schemas.microsoft.com/office/drawing/2014/main" id="{DCAD8A64-E959-44CA-BECD-71BA379E597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i="0" baseline="0"/>
            </a:lvl1pPr>
          </a:lstStyle>
          <a:p>
            <a:pPr>
              <a:defRPr/>
            </a:pPr>
            <a:endParaRPr lang="en-US"/>
          </a:p>
        </p:txBody>
      </p:sp>
      <p:sp>
        <p:nvSpPr>
          <p:cNvPr id="854023" name="Rectangle 7">
            <a:extLst>
              <a:ext uri="{FF2B5EF4-FFF2-40B4-BE49-F238E27FC236}">
                <a16:creationId xmlns:a16="http://schemas.microsoft.com/office/drawing/2014/main" id="{26193A32-1BCD-46C8-9DFB-03808558AEA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i="0" baseline="0"/>
            </a:lvl1pPr>
          </a:lstStyle>
          <a:p>
            <a:fld id="{5186FB71-1A1A-4F96-BED9-917C435E6D0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7511F230-C81A-4066-A9E5-2D8C8608F9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56B78A0-A8F5-44C3-B1BC-5A6D5077D382}" type="slidenum">
              <a:rPr lang="en-US" altLang="en-US" sz="1200" b="0" i="0" baseline="0"/>
              <a:pPr/>
              <a:t>1</a:t>
            </a:fld>
            <a:endParaRPr lang="en-US" altLang="en-US" sz="1200" b="0" i="0" baseline="0"/>
          </a:p>
        </p:txBody>
      </p:sp>
      <p:sp>
        <p:nvSpPr>
          <p:cNvPr id="102403" name="Rectangle 2">
            <a:extLst>
              <a:ext uri="{FF2B5EF4-FFF2-40B4-BE49-F238E27FC236}">
                <a16:creationId xmlns:a16="http://schemas.microsoft.com/office/drawing/2014/main" id="{7A158319-9411-4DEC-8A84-0AFEB92103B8}"/>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E6CD15D3-64F0-413E-8A2F-6AB0944D73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4A6BA074-5D42-4523-84E7-CAE1B72E02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652310B-A667-400A-AC83-076CC5531A57}" type="slidenum">
              <a:rPr lang="en-US" altLang="en-US" sz="1200" b="0" i="0" baseline="0"/>
              <a:pPr/>
              <a:t>10</a:t>
            </a:fld>
            <a:endParaRPr lang="en-US" altLang="en-US" sz="1200" b="0" i="0" baseline="0"/>
          </a:p>
        </p:txBody>
      </p:sp>
      <p:sp>
        <p:nvSpPr>
          <p:cNvPr id="111619" name="Rectangle 2">
            <a:extLst>
              <a:ext uri="{FF2B5EF4-FFF2-40B4-BE49-F238E27FC236}">
                <a16:creationId xmlns:a16="http://schemas.microsoft.com/office/drawing/2014/main" id="{8410563B-9E8E-4D9C-82B6-14BDF78C7E67}"/>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76E920CE-C4F3-4824-9342-22E6959514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23B5B495-C060-4BF6-84C5-E86166EC00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F38986E-634E-48AD-9AC1-94565E920D8C}" type="slidenum">
              <a:rPr lang="en-US" altLang="en-US" sz="1200" b="0" i="0" baseline="0"/>
              <a:pPr/>
              <a:t>11</a:t>
            </a:fld>
            <a:endParaRPr lang="en-US" altLang="en-US" sz="1200" b="0" i="0" baseline="0"/>
          </a:p>
        </p:txBody>
      </p:sp>
      <p:sp>
        <p:nvSpPr>
          <p:cNvPr id="112643" name="Rectangle 2">
            <a:extLst>
              <a:ext uri="{FF2B5EF4-FFF2-40B4-BE49-F238E27FC236}">
                <a16:creationId xmlns:a16="http://schemas.microsoft.com/office/drawing/2014/main" id="{DE985159-A05D-4832-BD5B-2D9808B02EBE}"/>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D108DA85-46BD-4AEF-9144-5BE4038A42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7AB6A5E3-1961-407D-83A3-D54EBE79DA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B4831BD-D5B2-4123-8846-3D0924E45AF3}" type="slidenum">
              <a:rPr lang="en-US" altLang="en-US" sz="1200" b="0" i="0" baseline="0"/>
              <a:pPr/>
              <a:t>12</a:t>
            </a:fld>
            <a:endParaRPr lang="en-US" altLang="en-US" sz="1200" b="0" i="0" baseline="0"/>
          </a:p>
        </p:txBody>
      </p:sp>
      <p:sp>
        <p:nvSpPr>
          <p:cNvPr id="113667" name="Rectangle 2">
            <a:extLst>
              <a:ext uri="{FF2B5EF4-FFF2-40B4-BE49-F238E27FC236}">
                <a16:creationId xmlns:a16="http://schemas.microsoft.com/office/drawing/2014/main" id="{63E20B1B-15DC-49AF-A210-8CB4D4DC5746}"/>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E68DEAD6-A6AD-4CDC-BD74-5A468C252D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EADD217-35C5-43C8-97B9-C60C1D3492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6BFCB92-8474-41C3-A11B-D28FC330A0FA}" type="slidenum">
              <a:rPr lang="en-US" altLang="en-US" sz="1200" b="0" i="0" baseline="0"/>
              <a:pPr/>
              <a:t>13</a:t>
            </a:fld>
            <a:endParaRPr lang="en-US" altLang="en-US" sz="1200" b="0" i="0" baseline="0"/>
          </a:p>
        </p:txBody>
      </p:sp>
      <p:sp>
        <p:nvSpPr>
          <p:cNvPr id="114691" name="Rectangle 2">
            <a:extLst>
              <a:ext uri="{FF2B5EF4-FFF2-40B4-BE49-F238E27FC236}">
                <a16:creationId xmlns:a16="http://schemas.microsoft.com/office/drawing/2014/main" id="{CD203521-9E41-4ED3-97D5-48E8C4C24E0C}"/>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C19F119C-03C0-4B9A-8D53-C2E6F4AC8C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739F7B89-B936-4A79-AB4B-479326D360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5DA800B-1AD3-4666-A0E7-943856A54392}" type="slidenum">
              <a:rPr lang="en-US" altLang="en-US" sz="1200" b="0" i="0" baseline="0"/>
              <a:pPr/>
              <a:t>14</a:t>
            </a:fld>
            <a:endParaRPr lang="en-US" altLang="en-US" sz="1200" b="0" i="0" baseline="0"/>
          </a:p>
        </p:txBody>
      </p:sp>
      <p:sp>
        <p:nvSpPr>
          <p:cNvPr id="115715" name="Rectangle 2">
            <a:extLst>
              <a:ext uri="{FF2B5EF4-FFF2-40B4-BE49-F238E27FC236}">
                <a16:creationId xmlns:a16="http://schemas.microsoft.com/office/drawing/2014/main" id="{47021AC6-430B-4946-B67B-CC41D992E2E8}"/>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03C3B814-6571-44D4-9EF0-E6A7AB4572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C4319BC9-1F04-4C86-B449-2D36B6FDB9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AE03BD2-FA3A-4ED9-BB92-AF5508BBA0CA}" type="slidenum">
              <a:rPr lang="en-US" altLang="en-US" sz="1200" b="0" i="0" baseline="0"/>
              <a:pPr/>
              <a:t>15</a:t>
            </a:fld>
            <a:endParaRPr lang="en-US" altLang="en-US" sz="1200" b="0" i="0" baseline="0"/>
          </a:p>
        </p:txBody>
      </p:sp>
      <p:sp>
        <p:nvSpPr>
          <p:cNvPr id="116739" name="Rectangle 2">
            <a:extLst>
              <a:ext uri="{FF2B5EF4-FFF2-40B4-BE49-F238E27FC236}">
                <a16:creationId xmlns:a16="http://schemas.microsoft.com/office/drawing/2014/main" id="{6C1267FA-86CA-4D16-B823-B11ECAA75DF5}"/>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EE39374F-704D-41BD-8D42-144E4B88C4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EA5C53F3-4117-4271-B208-B58DC2CA68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C2B63AC-9D34-4A5A-A1B0-0ACB4802134E}" type="slidenum">
              <a:rPr lang="en-US" altLang="en-US" sz="1200" b="0" i="0" baseline="0"/>
              <a:pPr/>
              <a:t>16</a:t>
            </a:fld>
            <a:endParaRPr lang="en-US" altLang="en-US" sz="1200" b="0" i="0" baseline="0"/>
          </a:p>
        </p:txBody>
      </p:sp>
      <p:sp>
        <p:nvSpPr>
          <p:cNvPr id="117763" name="Rectangle 2">
            <a:extLst>
              <a:ext uri="{FF2B5EF4-FFF2-40B4-BE49-F238E27FC236}">
                <a16:creationId xmlns:a16="http://schemas.microsoft.com/office/drawing/2014/main" id="{EBDB5B6E-64B9-40B0-A1CF-601A64484227}"/>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B60F7D79-90C8-4A95-8E97-B841DA111A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B97EE5EC-4C47-4697-9E97-BA3A821903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F7B0677-4C1F-4A53-AB28-E1300E1CBCB8}" type="slidenum">
              <a:rPr lang="en-US" altLang="en-US" sz="1200" b="0" i="0" baseline="0"/>
              <a:pPr/>
              <a:t>17</a:t>
            </a:fld>
            <a:endParaRPr lang="en-US" altLang="en-US" sz="1200" b="0" i="0" baseline="0"/>
          </a:p>
        </p:txBody>
      </p:sp>
      <p:sp>
        <p:nvSpPr>
          <p:cNvPr id="118787" name="Rectangle 2">
            <a:extLst>
              <a:ext uri="{FF2B5EF4-FFF2-40B4-BE49-F238E27FC236}">
                <a16:creationId xmlns:a16="http://schemas.microsoft.com/office/drawing/2014/main" id="{F7082A5E-9821-49FC-96C1-DF97C1466DE0}"/>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60C7B624-94E4-48AF-99AB-5B5B81B51B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898C9BD2-832F-4E4F-B10B-BDE8363263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7B46D33-0E57-4EDC-A865-EB67397B738A}" type="slidenum">
              <a:rPr lang="en-US" altLang="en-US" sz="1200" b="0" i="0" baseline="0"/>
              <a:pPr/>
              <a:t>18</a:t>
            </a:fld>
            <a:endParaRPr lang="en-US" altLang="en-US" sz="1200" b="0" i="0" baseline="0"/>
          </a:p>
        </p:txBody>
      </p:sp>
      <p:sp>
        <p:nvSpPr>
          <p:cNvPr id="119811" name="Rectangle 2">
            <a:extLst>
              <a:ext uri="{FF2B5EF4-FFF2-40B4-BE49-F238E27FC236}">
                <a16:creationId xmlns:a16="http://schemas.microsoft.com/office/drawing/2014/main" id="{0057DE24-B568-42D9-8205-0D6D14C6FC96}"/>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71095B90-3E8A-4FEA-9EC6-728F2C57D9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75002EC5-16ED-43AD-857E-624331B6DC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C20C0CF-2960-4DA7-9E85-884121BCA41A}" type="slidenum">
              <a:rPr lang="en-US" altLang="en-US" sz="1200" b="0" i="0" baseline="0"/>
              <a:pPr/>
              <a:t>19</a:t>
            </a:fld>
            <a:endParaRPr lang="en-US" altLang="en-US" sz="1200" b="0" i="0" baseline="0"/>
          </a:p>
        </p:txBody>
      </p:sp>
      <p:sp>
        <p:nvSpPr>
          <p:cNvPr id="120835" name="Rectangle 2">
            <a:extLst>
              <a:ext uri="{FF2B5EF4-FFF2-40B4-BE49-F238E27FC236}">
                <a16:creationId xmlns:a16="http://schemas.microsoft.com/office/drawing/2014/main" id="{79FCB4B3-3FFD-4433-A410-369896150417}"/>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F38D28A4-2E78-4A3E-A483-C9D7949D40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012C1A4E-9C54-46F3-AB0F-6DB8B711954A}"/>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id="{77025591-CD02-454C-8850-7EF38A6DD8E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3428" name="Slide Number Placeholder 3">
            <a:extLst>
              <a:ext uri="{FF2B5EF4-FFF2-40B4-BE49-F238E27FC236}">
                <a16:creationId xmlns:a16="http://schemas.microsoft.com/office/drawing/2014/main" id="{7FFADE28-C18C-40CA-B5DB-7A36235D73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7B5A34A-A758-4A2A-9A69-B0A9B67BCAEA}" type="slidenum">
              <a:rPr lang="en-US" altLang="en-US" sz="1200" b="0" i="0" baseline="0"/>
              <a:pPr/>
              <a:t>2</a:t>
            </a:fld>
            <a:endParaRPr lang="en-US" altLang="en-US" sz="1200" b="0" i="0" baseline="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11A98D75-EB4D-466A-8335-2B093CC5E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1240E89-6306-48BE-AC0B-A96CB64286D8}" type="slidenum">
              <a:rPr lang="en-US" altLang="en-US" sz="1200" b="0" i="0" baseline="0"/>
              <a:pPr/>
              <a:t>20</a:t>
            </a:fld>
            <a:endParaRPr lang="en-US" altLang="en-US" sz="1200" b="0" i="0" baseline="0"/>
          </a:p>
        </p:txBody>
      </p:sp>
      <p:sp>
        <p:nvSpPr>
          <p:cNvPr id="121859" name="Rectangle 2">
            <a:extLst>
              <a:ext uri="{FF2B5EF4-FFF2-40B4-BE49-F238E27FC236}">
                <a16:creationId xmlns:a16="http://schemas.microsoft.com/office/drawing/2014/main" id="{B4A4C6B0-C11A-4FF8-BD26-53F48D019DBB}"/>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FF0AFE52-9546-41A4-B043-896CC62352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981798A3-BB10-46D9-A1B2-915036981D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2638EBB-5EB2-4524-B1F1-D0D76B76B2C5}" type="slidenum">
              <a:rPr lang="en-US" altLang="en-US" sz="1200" b="0" i="0" baseline="0"/>
              <a:pPr/>
              <a:t>21</a:t>
            </a:fld>
            <a:endParaRPr lang="en-US" altLang="en-US" sz="1200" b="0" i="0" baseline="0"/>
          </a:p>
        </p:txBody>
      </p:sp>
      <p:sp>
        <p:nvSpPr>
          <p:cNvPr id="122883" name="Rectangle 2">
            <a:extLst>
              <a:ext uri="{FF2B5EF4-FFF2-40B4-BE49-F238E27FC236}">
                <a16:creationId xmlns:a16="http://schemas.microsoft.com/office/drawing/2014/main" id="{AFCC2FA1-EAA2-414B-851D-42BD2C886A94}"/>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E46BCD4D-7D5B-49DF-B9C4-2612372002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158C872B-67C9-4EDA-BC47-FE62C6F076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EF4BBE8-4C12-4FFC-9345-9E1645C12BB9}" type="slidenum">
              <a:rPr lang="en-US" altLang="en-US" sz="1200" b="0" i="0" baseline="0"/>
              <a:pPr/>
              <a:t>22</a:t>
            </a:fld>
            <a:endParaRPr lang="en-US" altLang="en-US" sz="1200" b="0" i="0" baseline="0"/>
          </a:p>
        </p:txBody>
      </p:sp>
      <p:sp>
        <p:nvSpPr>
          <p:cNvPr id="123907" name="Rectangle 2">
            <a:extLst>
              <a:ext uri="{FF2B5EF4-FFF2-40B4-BE49-F238E27FC236}">
                <a16:creationId xmlns:a16="http://schemas.microsoft.com/office/drawing/2014/main" id="{6FDCDF3B-EEDE-4259-9872-8C92D0C068D6}"/>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F55E2DC7-44DF-4A57-89A0-E53B3D2F4D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14DE120F-6935-42F7-AD41-FB34F90D7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CDCE7E7-2405-4F65-B5DE-4C59DD4773C2}" type="slidenum">
              <a:rPr lang="en-US" altLang="en-US" sz="1200" b="0" i="0" baseline="0"/>
              <a:pPr/>
              <a:t>23</a:t>
            </a:fld>
            <a:endParaRPr lang="en-US" altLang="en-US" sz="1200" b="0" i="0" baseline="0"/>
          </a:p>
        </p:txBody>
      </p:sp>
      <p:sp>
        <p:nvSpPr>
          <p:cNvPr id="124931" name="Rectangle 2">
            <a:extLst>
              <a:ext uri="{FF2B5EF4-FFF2-40B4-BE49-F238E27FC236}">
                <a16:creationId xmlns:a16="http://schemas.microsoft.com/office/drawing/2014/main" id="{5F6620DB-1481-4D9D-9077-6A95AA757AD0}"/>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570665E8-A631-45CF-8E99-6F5A2F6B2E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51DE0E4E-B6CF-465F-8946-EAB236542C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2963E8A-D9AD-4412-A89A-6C384AC6E1AC}" type="slidenum">
              <a:rPr lang="en-US" altLang="en-US" sz="1200" b="0" i="0" baseline="0"/>
              <a:pPr/>
              <a:t>24</a:t>
            </a:fld>
            <a:endParaRPr lang="en-US" altLang="en-US" sz="1200" b="0" i="0" baseline="0"/>
          </a:p>
        </p:txBody>
      </p:sp>
      <p:sp>
        <p:nvSpPr>
          <p:cNvPr id="125955" name="Rectangle 2">
            <a:extLst>
              <a:ext uri="{FF2B5EF4-FFF2-40B4-BE49-F238E27FC236}">
                <a16:creationId xmlns:a16="http://schemas.microsoft.com/office/drawing/2014/main" id="{F39ED06A-2072-48F8-879A-C0A81E57389B}"/>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290FA09A-30A2-4BE8-905B-C163850B5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B5F8E2AB-C349-472E-9A39-826911A35F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7E0DD8D-EDD3-42C1-BA02-584FFF8611DA}" type="slidenum">
              <a:rPr lang="en-US" altLang="en-US" sz="1200" b="0" i="0" baseline="0"/>
              <a:pPr/>
              <a:t>25</a:t>
            </a:fld>
            <a:endParaRPr lang="en-US" altLang="en-US" sz="1200" b="0" i="0" baseline="0"/>
          </a:p>
        </p:txBody>
      </p:sp>
      <p:sp>
        <p:nvSpPr>
          <p:cNvPr id="126979" name="Rectangle 2">
            <a:extLst>
              <a:ext uri="{FF2B5EF4-FFF2-40B4-BE49-F238E27FC236}">
                <a16:creationId xmlns:a16="http://schemas.microsoft.com/office/drawing/2014/main" id="{64514870-3104-45C1-B9D8-E03CF0F55800}"/>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23D42826-7319-4612-A662-4D66BD49AF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004F9D34-2C59-485E-BC3C-0EC2BA31F7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D7D2AD4-62BB-401D-8CEB-AD71B5190264}" type="slidenum">
              <a:rPr lang="en-US" altLang="en-US" sz="1200" b="0" i="0" baseline="0"/>
              <a:pPr/>
              <a:t>26</a:t>
            </a:fld>
            <a:endParaRPr lang="en-US" altLang="en-US" sz="1200" b="0" i="0" baseline="0"/>
          </a:p>
        </p:txBody>
      </p:sp>
      <p:sp>
        <p:nvSpPr>
          <p:cNvPr id="128003" name="Rectangle 2">
            <a:extLst>
              <a:ext uri="{FF2B5EF4-FFF2-40B4-BE49-F238E27FC236}">
                <a16:creationId xmlns:a16="http://schemas.microsoft.com/office/drawing/2014/main" id="{241F2B24-EBE2-4CCD-AA4D-40020F4596D2}"/>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56068EDA-6B5D-4612-B576-99860E2B2A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BCDD0D02-0B57-4213-9427-5C89554B0B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FE8A9E5-FA89-4412-9FE6-0A609512BC68}" type="slidenum">
              <a:rPr lang="en-US" altLang="en-US" sz="1200" b="0" i="0" baseline="0"/>
              <a:pPr/>
              <a:t>27</a:t>
            </a:fld>
            <a:endParaRPr lang="en-US" altLang="en-US" sz="1200" b="0" i="0" baseline="0"/>
          </a:p>
        </p:txBody>
      </p:sp>
      <p:sp>
        <p:nvSpPr>
          <p:cNvPr id="129027" name="Rectangle 2">
            <a:extLst>
              <a:ext uri="{FF2B5EF4-FFF2-40B4-BE49-F238E27FC236}">
                <a16:creationId xmlns:a16="http://schemas.microsoft.com/office/drawing/2014/main" id="{AC5A4066-65C2-41A2-8450-4E3736495831}"/>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5A272E27-ED28-4E0C-9077-1652596073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E5B7B9B1-C43A-481C-A3C2-DAB1C0C703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C6B17DF-198D-4C5E-A8EE-B5BC61CB4627}" type="slidenum">
              <a:rPr lang="en-US" altLang="en-US" sz="1200" b="0" i="0" baseline="0"/>
              <a:pPr/>
              <a:t>28</a:t>
            </a:fld>
            <a:endParaRPr lang="en-US" altLang="en-US" sz="1200" b="0" i="0" baseline="0"/>
          </a:p>
        </p:txBody>
      </p:sp>
      <p:sp>
        <p:nvSpPr>
          <p:cNvPr id="130051" name="Rectangle 2">
            <a:extLst>
              <a:ext uri="{FF2B5EF4-FFF2-40B4-BE49-F238E27FC236}">
                <a16:creationId xmlns:a16="http://schemas.microsoft.com/office/drawing/2014/main" id="{91CDFF37-B25D-4C41-9678-1D4DB35D4219}"/>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907A0755-DFAF-4F26-8A61-1AC95F9E28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0D7DDA61-6BF2-41AC-B5A7-812869C053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ACAC481-FC5B-4254-9920-056CB193B4E8}" type="slidenum">
              <a:rPr lang="en-US" altLang="en-US" sz="1200" b="0" i="0" baseline="0"/>
              <a:pPr/>
              <a:t>29</a:t>
            </a:fld>
            <a:endParaRPr lang="en-US" altLang="en-US" sz="1200" b="0" i="0" baseline="0"/>
          </a:p>
        </p:txBody>
      </p:sp>
      <p:sp>
        <p:nvSpPr>
          <p:cNvPr id="131075" name="Rectangle 2">
            <a:extLst>
              <a:ext uri="{FF2B5EF4-FFF2-40B4-BE49-F238E27FC236}">
                <a16:creationId xmlns:a16="http://schemas.microsoft.com/office/drawing/2014/main" id="{4E514FA3-ACA4-448C-AC2C-19D4CBA0AE68}"/>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ADC6BD9C-02AE-4C4B-9DE4-13FDE25D01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94DB035C-7BD2-4CDB-8055-A8C57C22AD10}"/>
              </a:ext>
            </a:extLst>
          </p:cNvPr>
          <p:cNvSpPr>
            <a:spLocks noGrp="1" noRot="1" noChangeAspect="1" noTextEdit="1"/>
          </p:cNvSpPr>
          <p:nvPr>
            <p:ph type="sldImg"/>
          </p:nvPr>
        </p:nvSpPr>
        <p:spPr>
          <a:ln/>
        </p:spPr>
      </p:sp>
      <p:sp>
        <p:nvSpPr>
          <p:cNvPr id="104451" name="Notes Placeholder 2">
            <a:extLst>
              <a:ext uri="{FF2B5EF4-FFF2-40B4-BE49-F238E27FC236}">
                <a16:creationId xmlns:a16="http://schemas.microsoft.com/office/drawing/2014/main" id="{7286C883-1808-46F9-88F1-22DEC33595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4452" name="Slide Number Placeholder 3">
            <a:extLst>
              <a:ext uri="{FF2B5EF4-FFF2-40B4-BE49-F238E27FC236}">
                <a16:creationId xmlns:a16="http://schemas.microsoft.com/office/drawing/2014/main" id="{5240C379-12B1-4671-AFA6-99948F8B06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9BA64C6-1740-4749-89F3-716045A358CE}" type="slidenum">
              <a:rPr lang="en-US" altLang="en-US" sz="1200" b="0" i="0" baseline="0"/>
              <a:pPr/>
              <a:t>3</a:t>
            </a:fld>
            <a:endParaRPr lang="en-US" altLang="en-US" sz="1200" b="0" i="0" baseline="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0906562C-9AFD-492E-9B25-08C8016895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0C7F748-0A56-4603-9D96-C0B38FDF845E}" type="slidenum">
              <a:rPr lang="en-US" altLang="en-US" sz="1200" b="0" i="0" baseline="0">
                <a:solidFill>
                  <a:srgbClr val="000000"/>
                </a:solidFill>
              </a:rPr>
              <a:pPr/>
              <a:t>30</a:t>
            </a:fld>
            <a:endParaRPr lang="en-US" altLang="en-US" sz="1200" b="0" i="0" baseline="0">
              <a:solidFill>
                <a:srgbClr val="000000"/>
              </a:solidFill>
            </a:endParaRPr>
          </a:p>
        </p:txBody>
      </p:sp>
      <p:sp>
        <p:nvSpPr>
          <p:cNvPr id="132099" name="Rectangle 2">
            <a:extLst>
              <a:ext uri="{FF2B5EF4-FFF2-40B4-BE49-F238E27FC236}">
                <a16:creationId xmlns:a16="http://schemas.microsoft.com/office/drawing/2014/main" id="{6D39EB1A-38F5-44CB-A92B-64E7732C2A7E}"/>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3B35B177-E1FB-48ED-BA6B-7A972A3411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18F6DED0-3AD0-4C7A-8299-81B36F14F8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29C57EA-DD0D-431C-A63D-AEC37DAF8E3D}" type="slidenum">
              <a:rPr lang="en-US" altLang="en-US" sz="1200" b="0" i="0" baseline="0"/>
              <a:pPr/>
              <a:t>31</a:t>
            </a:fld>
            <a:endParaRPr lang="en-US" altLang="en-US" sz="1200" b="0" i="0" baseline="0"/>
          </a:p>
        </p:txBody>
      </p:sp>
      <p:sp>
        <p:nvSpPr>
          <p:cNvPr id="133123" name="Rectangle 2">
            <a:extLst>
              <a:ext uri="{FF2B5EF4-FFF2-40B4-BE49-F238E27FC236}">
                <a16:creationId xmlns:a16="http://schemas.microsoft.com/office/drawing/2014/main" id="{EEEF3365-03BA-4202-AA97-0E1337A8249F}"/>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9EA5D32D-C7F7-4696-B824-B0088398D4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CE09ED50-9872-4D98-BB87-3DB2668602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D3962C0-C21E-439D-94CD-6F437DE096F1}" type="slidenum">
              <a:rPr lang="en-US" altLang="en-US" sz="1200" b="0" i="0" baseline="0"/>
              <a:pPr/>
              <a:t>32</a:t>
            </a:fld>
            <a:endParaRPr lang="en-US" altLang="en-US" sz="1200" b="0" i="0" baseline="0"/>
          </a:p>
        </p:txBody>
      </p:sp>
      <p:sp>
        <p:nvSpPr>
          <p:cNvPr id="134147" name="Rectangle 2">
            <a:extLst>
              <a:ext uri="{FF2B5EF4-FFF2-40B4-BE49-F238E27FC236}">
                <a16:creationId xmlns:a16="http://schemas.microsoft.com/office/drawing/2014/main" id="{FD054645-0407-4972-BE31-0D748CB019CB}"/>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61F3529E-C6CC-4746-8055-CB920E318B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51A34C6B-B669-4196-BE38-2284D860D7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F8937D3-88B3-4DAF-A11D-021D536B0D10}" type="slidenum">
              <a:rPr lang="en-US" altLang="en-US" sz="1200" b="0" i="0" baseline="0"/>
              <a:pPr/>
              <a:t>33</a:t>
            </a:fld>
            <a:endParaRPr lang="en-US" altLang="en-US" sz="1200" b="0" i="0" baseline="0"/>
          </a:p>
        </p:txBody>
      </p:sp>
      <p:sp>
        <p:nvSpPr>
          <p:cNvPr id="135171" name="Rectangle 2">
            <a:extLst>
              <a:ext uri="{FF2B5EF4-FFF2-40B4-BE49-F238E27FC236}">
                <a16:creationId xmlns:a16="http://schemas.microsoft.com/office/drawing/2014/main" id="{B2BE89D3-9E22-4571-9460-C4E666E14EAE}"/>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3A430BA6-9004-4DE2-991E-477BC245D2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A0FB65F0-7A6E-4FA8-A425-27FB8D54B1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D8AAC36-D6A4-4268-8198-CB0B5287B760}" type="slidenum">
              <a:rPr lang="en-US" altLang="en-US" sz="1200" b="0" i="0" baseline="0"/>
              <a:pPr/>
              <a:t>34</a:t>
            </a:fld>
            <a:endParaRPr lang="en-US" altLang="en-US" sz="1200" b="0" i="0" baseline="0"/>
          </a:p>
        </p:txBody>
      </p:sp>
      <p:sp>
        <p:nvSpPr>
          <p:cNvPr id="136195" name="Rectangle 2">
            <a:extLst>
              <a:ext uri="{FF2B5EF4-FFF2-40B4-BE49-F238E27FC236}">
                <a16:creationId xmlns:a16="http://schemas.microsoft.com/office/drawing/2014/main" id="{18EED77D-5B8C-4829-ABF6-7B0F0978D825}"/>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EA2EEEA8-1317-470F-BDBD-83F6FA150A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CE151034-328C-43C9-AC27-DB3BE5C9E7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DE86F62-22EC-47E7-9A14-217CEDE568AB}" type="slidenum">
              <a:rPr lang="en-US" altLang="en-US" sz="1200" b="0" i="0" baseline="0"/>
              <a:pPr/>
              <a:t>35</a:t>
            </a:fld>
            <a:endParaRPr lang="en-US" altLang="en-US" sz="1200" b="0" i="0" baseline="0"/>
          </a:p>
        </p:txBody>
      </p:sp>
      <p:sp>
        <p:nvSpPr>
          <p:cNvPr id="137219" name="Rectangle 2">
            <a:extLst>
              <a:ext uri="{FF2B5EF4-FFF2-40B4-BE49-F238E27FC236}">
                <a16:creationId xmlns:a16="http://schemas.microsoft.com/office/drawing/2014/main" id="{058CDECC-7C48-4842-A3AF-CF1E99CAFB54}"/>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7DDAC9B4-2AE7-45E0-ABFB-E93139B043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6A2ECDFE-8454-4DF3-A19F-9BC2340999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6D9CC1F-4BD1-4D69-9647-D78DC0ABC901}" type="slidenum">
              <a:rPr lang="en-US" altLang="en-US" sz="1200" b="0" i="0" baseline="0"/>
              <a:pPr/>
              <a:t>36</a:t>
            </a:fld>
            <a:endParaRPr lang="en-US" altLang="en-US" sz="1200" b="0" i="0" baseline="0"/>
          </a:p>
        </p:txBody>
      </p:sp>
      <p:sp>
        <p:nvSpPr>
          <p:cNvPr id="138243" name="Rectangle 2">
            <a:extLst>
              <a:ext uri="{FF2B5EF4-FFF2-40B4-BE49-F238E27FC236}">
                <a16:creationId xmlns:a16="http://schemas.microsoft.com/office/drawing/2014/main" id="{483A4A9E-059C-4836-ADF6-8ED8FBB17BD3}"/>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830B7F8D-0759-4741-8AE0-9830EA4A0B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88B90836-5FFC-4770-94E4-C8B6DC28C3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08B3972-BE23-49A3-827D-46951607F580}" type="slidenum">
              <a:rPr lang="en-US" altLang="en-US" sz="1200" b="0" i="0" baseline="0"/>
              <a:pPr/>
              <a:t>37</a:t>
            </a:fld>
            <a:endParaRPr lang="en-US" altLang="en-US" sz="1200" b="0" i="0" baseline="0"/>
          </a:p>
        </p:txBody>
      </p:sp>
      <p:sp>
        <p:nvSpPr>
          <p:cNvPr id="139267" name="Rectangle 2">
            <a:extLst>
              <a:ext uri="{FF2B5EF4-FFF2-40B4-BE49-F238E27FC236}">
                <a16:creationId xmlns:a16="http://schemas.microsoft.com/office/drawing/2014/main" id="{669CA783-C40A-42F3-86B8-3CBC5C82116F}"/>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9BDE94B7-B138-47CE-A0A7-DEBCFA9A45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487ABBA1-95EC-492E-8D61-C1B38D47B4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32D1011-45B7-428F-9585-FBD2805A5D8E}" type="slidenum">
              <a:rPr lang="en-US" altLang="en-US" sz="1200" b="0" i="0" baseline="0"/>
              <a:pPr/>
              <a:t>38</a:t>
            </a:fld>
            <a:endParaRPr lang="en-US" altLang="en-US" sz="1200" b="0" i="0" baseline="0"/>
          </a:p>
        </p:txBody>
      </p:sp>
      <p:sp>
        <p:nvSpPr>
          <p:cNvPr id="140291" name="Rectangle 2">
            <a:extLst>
              <a:ext uri="{FF2B5EF4-FFF2-40B4-BE49-F238E27FC236}">
                <a16:creationId xmlns:a16="http://schemas.microsoft.com/office/drawing/2014/main" id="{C9ED4FF4-EE7F-4170-993C-8EE97C7D54F0}"/>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73CD290A-96E7-4030-88EA-568B4196CD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D1F6E2A9-1410-4137-8646-B9145EA86E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DF4DA26-8190-4CF2-B838-BB230EA9CC2C}" type="slidenum">
              <a:rPr lang="en-US" altLang="en-US" sz="1200" b="0" i="0" baseline="0"/>
              <a:pPr/>
              <a:t>39</a:t>
            </a:fld>
            <a:endParaRPr lang="en-US" altLang="en-US" sz="1200" b="0" i="0" baseline="0"/>
          </a:p>
        </p:txBody>
      </p:sp>
      <p:sp>
        <p:nvSpPr>
          <p:cNvPr id="141315" name="Rectangle 2">
            <a:extLst>
              <a:ext uri="{FF2B5EF4-FFF2-40B4-BE49-F238E27FC236}">
                <a16:creationId xmlns:a16="http://schemas.microsoft.com/office/drawing/2014/main" id="{D0B8FFD7-8009-4BDF-B1D2-D1A7E85CF6FD}"/>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6211F990-5FA3-49D8-9815-942974AE3F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622B21C2-1925-4F9D-A764-B664676E03D0}"/>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E247A7CB-3B2C-405A-A189-9A9BDEB7A5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5476" name="Slide Number Placeholder 3">
            <a:extLst>
              <a:ext uri="{FF2B5EF4-FFF2-40B4-BE49-F238E27FC236}">
                <a16:creationId xmlns:a16="http://schemas.microsoft.com/office/drawing/2014/main" id="{C0B0E7F2-2024-4820-A64B-7A78258C06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41CC69F-5ECA-4B1F-988F-296FFAA4D0E7}" type="slidenum">
              <a:rPr lang="en-US" altLang="en-US" sz="1200" b="0" i="0" baseline="0"/>
              <a:pPr/>
              <a:t>4</a:t>
            </a:fld>
            <a:endParaRPr lang="en-US" altLang="en-US" sz="1200" b="0" i="0" baseline="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E36FBE0D-5E63-4ED9-B1E4-FF3A1AD8C8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464BB3C-864D-43D0-A3DC-A5DFD576A223}" type="slidenum">
              <a:rPr lang="en-US" altLang="en-US" sz="1200" b="0" i="0" baseline="0"/>
              <a:pPr/>
              <a:t>40</a:t>
            </a:fld>
            <a:endParaRPr lang="en-US" altLang="en-US" sz="1200" b="0" i="0" baseline="0"/>
          </a:p>
        </p:txBody>
      </p:sp>
      <p:sp>
        <p:nvSpPr>
          <p:cNvPr id="142339" name="Rectangle 2">
            <a:extLst>
              <a:ext uri="{FF2B5EF4-FFF2-40B4-BE49-F238E27FC236}">
                <a16:creationId xmlns:a16="http://schemas.microsoft.com/office/drawing/2014/main" id="{1936ADC5-D81A-4B15-A80F-1D2058249B9D}"/>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EDE3A417-E572-4A23-AA9E-3B95A6364C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C090C06C-620E-4D76-96DA-20CBF5E86C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35D54EE-198D-4677-98BA-13EDC14F7097}" type="slidenum">
              <a:rPr lang="en-US" altLang="en-US" sz="1200" b="0" i="0" baseline="0"/>
              <a:pPr/>
              <a:t>41</a:t>
            </a:fld>
            <a:endParaRPr lang="en-US" altLang="en-US" sz="1200" b="0" i="0" baseline="0"/>
          </a:p>
        </p:txBody>
      </p:sp>
      <p:sp>
        <p:nvSpPr>
          <p:cNvPr id="143363" name="Rectangle 2">
            <a:extLst>
              <a:ext uri="{FF2B5EF4-FFF2-40B4-BE49-F238E27FC236}">
                <a16:creationId xmlns:a16="http://schemas.microsoft.com/office/drawing/2014/main" id="{C08B81EF-7CD4-4769-81A5-A52E6F59BB20}"/>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9E610B29-8EFC-4BD4-AA78-BCF04B359B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044DA269-E7ED-47E3-ADB7-0D3D7884B8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5803ACA-B5ED-4784-95A2-12F6BC09AC30}" type="slidenum">
              <a:rPr lang="en-US" altLang="en-US" sz="1200" b="0" i="0" baseline="0"/>
              <a:pPr/>
              <a:t>42</a:t>
            </a:fld>
            <a:endParaRPr lang="en-US" altLang="en-US" sz="1200" b="0" i="0" baseline="0"/>
          </a:p>
        </p:txBody>
      </p:sp>
      <p:sp>
        <p:nvSpPr>
          <p:cNvPr id="144387" name="Rectangle 2">
            <a:extLst>
              <a:ext uri="{FF2B5EF4-FFF2-40B4-BE49-F238E27FC236}">
                <a16:creationId xmlns:a16="http://schemas.microsoft.com/office/drawing/2014/main" id="{9A27D302-260D-42A8-8206-966324702CAF}"/>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63214833-1811-48F4-9D97-D4B8167191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F52378B6-DB07-4E09-AAE3-061FC391ED6E}"/>
              </a:ext>
            </a:extLst>
          </p:cNvPr>
          <p:cNvSpPr>
            <a:spLocks noGrp="1" noRot="1" noChangeAspect="1" noTextEdit="1"/>
          </p:cNvSpPr>
          <p:nvPr>
            <p:ph type="sldImg"/>
          </p:nvPr>
        </p:nvSpPr>
        <p:spPr>
          <a:ln/>
        </p:spPr>
      </p:sp>
      <p:sp>
        <p:nvSpPr>
          <p:cNvPr id="145411" name="Notes Placeholder 2">
            <a:extLst>
              <a:ext uri="{FF2B5EF4-FFF2-40B4-BE49-F238E27FC236}">
                <a16:creationId xmlns:a16="http://schemas.microsoft.com/office/drawing/2014/main" id="{FE94362D-12BD-40BF-8D66-D70490424D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5412" name="Slide Number Placeholder 3">
            <a:extLst>
              <a:ext uri="{FF2B5EF4-FFF2-40B4-BE49-F238E27FC236}">
                <a16:creationId xmlns:a16="http://schemas.microsoft.com/office/drawing/2014/main" id="{FFC8265C-5AC5-4824-8432-7FB5BAD218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0BA0602-665D-4EB2-9965-A3043A59A9E2}" type="slidenum">
              <a:rPr lang="en-US" altLang="en-US" sz="1200" b="0" i="0" baseline="0"/>
              <a:pPr/>
              <a:t>43</a:t>
            </a:fld>
            <a:endParaRPr lang="en-US" altLang="en-US" sz="1200" b="0" i="0" baseline="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1FC1FE86-FB76-41DB-A02B-BA905F460F1F}"/>
              </a:ext>
            </a:extLst>
          </p:cNvPr>
          <p:cNvSpPr>
            <a:spLocks noGrp="1" noRot="1" noChangeAspect="1" noTextEdit="1"/>
          </p:cNvSpPr>
          <p:nvPr>
            <p:ph type="sldImg"/>
          </p:nvPr>
        </p:nvSpPr>
        <p:spPr>
          <a:ln/>
        </p:spPr>
      </p:sp>
      <p:sp>
        <p:nvSpPr>
          <p:cNvPr id="146435" name="Notes Placeholder 2">
            <a:extLst>
              <a:ext uri="{FF2B5EF4-FFF2-40B4-BE49-F238E27FC236}">
                <a16:creationId xmlns:a16="http://schemas.microsoft.com/office/drawing/2014/main" id="{D3E53CC7-489D-4996-85B0-EDA0E7233F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46436" name="Slide Number Placeholder 3">
            <a:extLst>
              <a:ext uri="{FF2B5EF4-FFF2-40B4-BE49-F238E27FC236}">
                <a16:creationId xmlns:a16="http://schemas.microsoft.com/office/drawing/2014/main" id="{6D2AA7F8-1A88-4837-BA3B-EBB48CC0FA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A8FB108-A30A-4A1E-AEB0-E369D75D663C}" type="slidenum">
              <a:rPr lang="en-US" altLang="en-US" sz="1200" b="0" i="0" baseline="0"/>
              <a:pPr/>
              <a:t>44</a:t>
            </a:fld>
            <a:endParaRPr lang="en-US" altLang="en-US" sz="1200" b="0" i="0" baseline="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573C8529-B25F-4476-A003-CC1A63F938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25A9060-D599-46C8-B577-F30A1070FB4D}" type="slidenum">
              <a:rPr lang="en-US" altLang="en-US" sz="1200" b="0" i="0" baseline="0"/>
              <a:pPr/>
              <a:t>45</a:t>
            </a:fld>
            <a:endParaRPr lang="en-US" altLang="en-US" sz="1200" b="0" i="0" baseline="0"/>
          </a:p>
        </p:txBody>
      </p:sp>
      <p:sp>
        <p:nvSpPr>
          <p:cNvPr id="147459" name="Rectangle 2">
            <a:extLst>
              <a:ext uri="{FF2B5EF4-FFF2-40B4-BE49-F238E27FC236}">
                <a16:creationId xmlns:a16="http://schemas.microsoft.com/office/drawing/2014/main" id="{879BDDE6-147D-4B25-9EBE-8314CF9976D4}"/>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236803C0-E530-469F-91E5-DAEC89FA01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01F780C0-2CBE-486D-A3CF-EF9230B3AC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3459008-2C72-4697-813E-74487C51665A}" type="slidenum">
              <a:rPr lang="en-US" altLang="en-US" sz="1200" b="0" i="0" baseline="0"/>
              <a:pPr/>
              <a:t>46</a:t>
            </a:fld>
            <a:endParaRPr lang="en-US" altLang="en-US" sz="1200" b="0" i="0" baseline="0"/>
          </a:p>
        </p:txBody>
      </p:sp>
      <p:sp>
        <p:nvSpPr>
          <p:cNvPr id="148483" name="Rectangle 2">
            <a:extLst>
              <a:ext uri="{FF2B5EF4-FFF2-40B4-BE49-F238E27FC236}">
                <a16:creationId xmlns:a16="http://schemas.microsoft.com/office/drawing/2014/main" id="{884C6D5E-F24B-464E-A718-5E832EB8E089}"/>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4E256AFE-1FA4-45D0-8BC7-FADAEFC91A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5F81A86E-7E9C-41E2-B51B-D8C0EE4339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E3D2EE6-2911-4727-9BD0-D821245B5503}" type="slidenum">
              <a:rPr lang="en-US" altLang="en-US" sz="1200" b="0" i="0" baseline="0"/>
              <a:pPr/>
              <a:t>47</a:t>
            </a:fld>
            <a:endParaRPr lang="en-US" altLang="en-US" sz="1200" b="0" i="0" baseline="0"/>
          </a:p>
        </p:txBody>
      </p:sp>
      <p:sp>
        <p:nvSpPr>
          <p:cNvPr id="149507" name="Rectangle 2">
            <a:extLst>
              <a:ext uri="{FF2B5EF4-FFF2-40B4-BE49-F238E27FC236}">
                <a16:creationId xmlns:a16="http://schemas.microsoft.com/office/drawing/2014/main" id="{1EFA79B0-CB0E-4ECA-8236-6951D71945D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0A0FE782-64EB-4FE0-8074-C13C515BC5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AE9A1B88-DFAF-4829-B9C1-B107701E8F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37E65E6-F24B-44B2-9397-03DB2C802F5D}" type="slidenum">
              <a:rPr lang="en-US" altLang="en-US" sz="1200" b="0" i="0" baseline="0"/>
              <a:pPr/>
              <a:t>48</a:t>
            </a:fld>
            <a:endParaRPr lang="en-US" altLang="en-US" sz="1200" b="0" i="0" baseline="0"/>
          </a:p>
        </p:txBody>
      </p:sp>
      <p:sp>
        <p:nvSpPr>
          <p:cNvPr id="150531" name="Rectangle 2">
            <a:extLst>
              <a:ext uri="{FF2B5EF4-FFF2-40B4-BE49-F238E27FC236}">
                <a16:creationId xmlns:a16="http://schemas.microsoft.com/office/drawing/2014/main" id="{764AE2EF-8579-4B85-B154-CF2390A8A9F9}"/>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A5F9F147-B586-4002-BFD9-CD25759837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463FE332-797A-4496-89CE-4414216FFF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595B9EA-ED4A-4AD5-A499-EB59F871ACAD}" type="slidenum">
              <a:rPr lang="en-US" altLang="en-US" sz="1200" b="0" i="0" baseline="0"/>
              <a:pPr/>
              <a:t>49</a:t>
            </a:fld>
            <a:endParaRPr lang="en-US" altLang="en-US" sz="1200" b="0" i="0" baseline="0"/>
          </a:p>
        </p:txBody>
      </p:sp>
      <p:sp>
        <p:nvSpPr>
          <p:cNvPr id="151555" name="Rectangle 2">
            <a:extLst>
              <a:ext uri="{FF2B5EF4-FFF2-40B4-BE49-F238E27FC236}">
                <a16:creationId xmlns:a16="http://schemas.microsoft.com/office/drawing/2014/main" id="{A852EEB1-27A7-44D5-A2D6-1AF6C4DF92E9}"/>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106839C0-301D-4326-A78C-51F10D8394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FFA11657-9C50-4D54-A01B-9B2CBBF0F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463F531-746D-464A-84EE-2C0A342C9639}" type="slidenum">
              <a:rPr lang="en-US" altLang="en-US" sz="1200" b="0" i="0" baseline="0"/>
              <a:pPr/>
              <a:t>5</a:t>
            </a:fld>
            <a:endParaRPr lang="en-US" altLang="en-US" sz="1200" b="0" i="0" baseline="0"/>
          </a:p>
        </p:txBody>
      </p:sp>
      <p:sp>
        <p:nvSpPr>
          <p:cNvPr id="106499" name="Rectangle 2">
            <a:extLst>
              <a:ext uri="{FF2B5EF4-FFF2-40B4-BE49-F238E27FC236}">
                <a16:creationId xmlns:a16="http://schemas.microsoft.com/office/drawing/2014/main" id="{40EEA79B-3C33-4B58-8635-9BCADFBA25C8}"/>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0D68E92A-63A5-45B8-84B8-12D23C712C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C5C0D09A-DEAF-4538-B029-4536C027B8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2443E28-5570-47AA-94FD-DBC429D97F8F}" type="slidenum">
              <a:rPr lang="en-US" altLang="en-US" sz="1200" b="0" i="0" baseline="0"/>
              <a:pPr/>
              <a:t>50</a:t>
            </a:fld>
            <a:endParaRPr lang="en-US" altLang="en-US" sz="1200" b="0" i="0" baseline="0"/>
          </a:p>
        </p:txBody>
      </p:sp>
      <p:sp>
        <p:nvSpPr>
          <p:cNvPr id="152579" name="Rectangle 2">
            <a:extLst>
              <a:ext uri="{FF2B5EF4-FFF2-40B4-BE49-F238E27FC236}">
                <a16:creationId xmlns:a16="http://schemas.microsoft.com/office/drawing/2014/main" id="{629B871C-FC6C-4DED-AB77-74B4E1586BB9}"/>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938C198D-8FAB-479A-BD76-80F937C59F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DEF31DBB-E233-4B38-98F9-765EB5FE91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BD92764-94AE-497B-A670-72F32DEAD279}" type="slidenum">
              <a:rPr lang="en-US" altLang="en-US" sz="1200" b="0" i="0" baseline="0"/>
              <a:pPr/>
              <a:t>51</a:t>
            </a:fld>
            <a:endParaRPr lang="en-US" altLang="en-US" sz="1200" b="0" i="0" baseline="0"/>
          </a:p>
        </p:txBody>
      </p:sp>
      <p:sp>
        <p:nvSpPr>
          <p:cNvPr id="153603" name="Rectangle 2">
            <a:extLst>
              <a:ext uri="{FF2B5EF4-FFF2-40B4-BE49-F238E27FC236}">
                <a16:creationId xmlns:a16="http://schemas.microsoft.com/office/drawing/2014/main" id="{34049FBE-F658-4EA3-BC02-A96A11F29477}"/>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F6E27D39-916A-48C1-8BD4-C8028C74B8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381372B4-48D2-417D-BAEE-FC748CD250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AE01532-4ED6-417A-BC53-33C2A1DC7F0B}" type="slidenum">
              <a:rPr lang="en-US" altLang="en-US" sz="1200" b="0" i="0" baseline="0"/>
              <a:pPr/>
              <a:t>52</a:t>
            </a:fld>
            <a:endParaRPr lang="en-US" altLang="en-US" sz="1200" b="0" i="0" baseline="0"/>
          </a:p>
        </p:txBody>
      </p:sp>
      <p:sp>
        <p:nvSpPr>
          <p:cNvPr id="154627" name="Rectangle 2">
            <a:extLst>
              <a:ext uri="{FF2B5EF4-FFF2-40B4-BE49-F238E27FC236}">
                <a16:creationId xmlns:a16="http://schemas.microsoft.com/office/drawing/2014/main" id="{19E3A390-1167-48F9-8159-366703AAAD52}"/>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43252F33-F66A-4435-97A2-B356C406A5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44D32070-6681-4DF1-9EFB-D9E0E14A67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0392B37-C782-479A-AE89-B6F485D0D856}" type="slidenum">
              <a:rPr lang="en-US" altLang="en-US" sz="1200" b="0" i="0" baseline="0"/>
              <a:pPr/>
              <a:t>53</a:t>
            </a:fld>
            <a:endParaRPr lang="en-US" altLang="en-US" sz="1200" b="0" i="0" baseline="0"/>
          </a:p>
        </p:txBody>
      </p:sp>
      <p:sp>
        <p:nvSpPr>
          <p:cNvPr id="155651" name="Rectangle 2">
            <a:extLst>
              <a:ext uri="{FF2B5EF4-FFF2-40B4-BE49-F238E27FC236}">
                <a16:creationId xmlns:a16="http://schemas.microsoft.com/office/drawing/2014/main" id="{02A3946F-894D-4865-B69A-9F5F08BDC8C3}"/>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5D50CB58-C651-441C-9971-B8EF59853C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139FEF97-0E6B-45EC-9CF9-954772F3FF0C}"/>
              </a:ext>
            </a:extLst>
          </p:cNvPr>
          <p:cNvSpPr>
            <a:spLocks noGrp="1" noRot="1" noChangeAspect="1" noTextEdit="1"/>
          </p:cNvSpPr>
          <p:nvPr>
            <p:ph type="sldImg"/>
          </p:nvPr>
        </p:nvSpPr>
        <p:spPr>
          <a:ln/>
        </p:spPr>
      </p:sp>
      <p:sp>
        <p:nvSpPr>
          <p:cNvPr id="156675" name="Notes Placeholder 2">
            <a:extLst>
              <a:ext uri="{FF2B5EF4-FFF2-40B4-BE49-F238E27FC236}">
                <a16:creationId xmlns:a16="http://schemas.microsoft.com/office/drawing/2014/main" id="{360A4551-397A-4369-A893-F63C3B9C68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6676" name="Slide Number Placeholder 3">
            <a:extLst>
              <a:ext uri="{FF2B5EF4-FFF2-40B4-BE49-F238E27FC236}">
                <a16:creationId xmlns:a16="http://schemas.microsoft.com/office/drawing/2014/main" id="{8D712793-634A-4913-A5ED-B5318086D6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6855E5A-F9AB-43BC-A0A7-BC201A6AE1C4}" type="slidenum">
              <a:rPr lang="en-US" altLang="en-US" sz="1200" b="0" i="0" baseline="0"/>
              <a:pPr/>
              <a:t>54</a:t>
            </a:fld>
            <a:endParaRPr lang="en-US" altLang="en-US" sz="1200" b="0" i="0" baseline="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6B0ED527-AA90-4150-B904-BD7744A504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0CBA150-077F-4878-96DC-A854A04E7E2C}" type="slidenum">
              <a:rPr lang="en-US" altLang="en-US" sz="1200" b="0" i="0" baseline="0">
                <a:solidFill>
                  <a:srgbClr val="000000"/>
                </a:solidFill>
              </a:rPr>
              <a:pPr/>
              <a:t>55</a:t>
            </a:fld>
            <a:endParaRPr lang="en-US" altLang="en-US" sz="1200" b="0" i="0" baseline="0">
              <a:solidFill>
                <a:srgbClr val="000000"/>
              </a:solidFill>
            </a:endParaRPr>
          </a:p>
        </p:txBody>
      </p:sp>
      <p:sp>
        <p:nvSpPr>
          <p:cNvPr id="157699" name="Rectangle 2">
            <a:extLst>
              <a:ext uri="{FF2B5EF4-FFF2-40B4-BE49-F238E27FC236}">
                <a16:creationId xmlns:a16="http://schemas.microsoft.com/office/drawing/2014/main" id="{E2CB7359-B9D3-4271-BAF2-B9316BDC7A5C}"/>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9D9FCD35-7139-449A-8E0F-77C1F032FB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942C98B7-04C2-43ED-8033-7D1C5D114B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62B34B8-997A-4080-BD69-BFE2129AF241}" type="slidenum">
              <a:rPr lang="en-US" altLang="en-US" sz="1200" b="0" i="0" baseline="0">
                <a:solidFill>
                  <a:srgbClr val="000000"/>
                </a:solidFill>
              </a:rPr>
              <a:pPr/>
              <a:t>56</a:t>
            </a:fld>
            <a:endParaRPr lang="en-US" altLang="en-US" sz="1200" b="0" i="0" baseline="0">
              <a:solidFill>
                <a:srgbClr val="000000"/>
              </a:solidFill>
            </a:endParaRPr>
          </a:p>
        </p:txBody>
      </p:sp>
      <p:sp>
        <p:nvSpPr>
          <p:cNvPr id="158723" name="Rectangle 2">
            <a:extLst>
              <a:ext uri="{FF2B5EF4-FFF2-40B4-BE49-F238E27FC236}">
                <a16:creationId xmlns:a16="http://schemas.microsoft.com/office/drawing/2014/main" id="{E0F0496E-B789-46A0-B238-4F31F5DD5174}"/>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970FD3E0-609C-4A06-8640-8F9716D6DF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EE5BC2A7-24FA-4369-B2A6-FE5D6FF11453}"/>
              </a:ext>
            </a:extLst>
          </p:cNvPr>
          <p:cNvSpPr>
            <a:spLocks noGrp="1" noRot="1" noChangeAspect="1" noTextEdit="1"/>
          </p:cNvSpPr>
          <p:nvPr>
            <p:ph type="sldImg"/>
          </p:nvPr>
        </p:nvSpPr>
        <p:spPr>
          <a:ln/>
        </p:spPr>
      </p:sp>
      <p:sp>
        <p:nvSpPr>
          <p:cNvPr id="159747" name="Notes Placeholder 2">
            <a:extLst>
              <a:ext uri="{FF2B5EF4-FFF2-40B4-BE49-F238E27FC236}">
                <a16:creationId xmlns:a16="http://schemas.microsoft.com/office/drawing/2014/main" id="{8A0F1863-45FC-49EC-8269-00DAF04B98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59748" name="Slide Number Placeholder 3">
            <a:extLst>
              <a:ext uri="{FF2B5EF4-FFF2-40B4-BE49-F238E27FC236}">
                <a16:creationId xmlns:a16="http://schemas.microsoft.com/office/drawing/2014/main" id="{62C86EAE-7497-4D82-B39E-3DB81D9212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F8CC35F-AC09-4629-B1CA-EEF6E247C064}" type="slidenum">
              <a:rPr lang="en-US" altLang="en-US" sz="1200" b="0" i="0" baseline="0"/>
              <a:pPr/>
              <a:t>57</a:t>
            </a:fld>
            <a:endParaRPr lang="en-US" altLang="en-US" sz="1200" b="0" i="0" baseline="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05D557E5-8752-4070-9223-8139707594F4}"/>
              </a:ext>
            </a:extLst>
          </p:cNvPr>
          <p:cNvSpPr>
            <a:spLocks noGrp="1" noRot="1" noChangeAspect="1" noTextEdit="1"/>
          </p:cNvSpPr>
          <p:nvPr>
            <p:ph type="sldImg"/>
          </p:nvPr>
        </p:nvSpPr>
        <p:spPr>
          <a:ln/>
        </p:spPr>
      </p:sp>
      <p:sp>
        <p:nvSpPr>
          <p:cNvPr id="160771" name="Notes Placeholder 2">
            <a:extLst>
              <a:ext uri="{FF2B5EF4-FFF2-40B4-BE49-F238E27FC236}">
                <a16:creationId xmlns:a16="http://schemas.microsoft.com/office/drawing/2014/main" id="{38D3E63F-9DF7-4F92-949E-9D9EBCF55D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60772" name="Slide Number Placeholder 3">
            <a:extLst>
              <a:ext uri="{FF2B5EF4-FFF2-40B4-BE49-F238E27FC236}">
                <a16:creationId xmlns:a16="http://schemas.microsoft.com/office/drawing/2014/main" id="{CD5C55C3-8806-4F61-ADA8-DE9EB4E5F7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6D83826-B1E7-40E2-9750-4523D25A1BF9}" type="slidenum">
              <a:rPr lang="en-US" altLang="en-US" sz="1200" b="0" i="0" baseline="0"/>
              <a:pPr/>
              <a:t>58</a:t>
            </a:fld>
            <a:endParaRPr lang="en-US" altLang="en-US" sz="1200" b="0" i="0" baseline="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CD3BD002-00FB-4F50-A5AA-0A740E438A3B}"/>
              </a:ext>
            </a:extLst>
          </p:cNvPr>
          <p:cNvSpPr>
            <a:spLocks noGrp="1" noRot="1" noChangeAspect="1" noTextEdit="1"/>
          </p:cNvSpPr>
          <p:nvPr>
            <p:ph type="sldImg"/>
          </p:nvPr>
        </p:nvSpPr>
        <p:spPr>
          <a:ln/>
        </p:spPr>
      </p:sp>
      <p:sp>
        <p:nvSpPr>
          <p:cNvPr id="161795" name="Notes Placeholder 2">
            <a:extLst>
              <a:ext uri="{FF2B5EF4-FFF2-40B4-BE49-F238E27FC236}">
                <a16:creationId xmlns:a16="http://schemas.microsoft.com/office/drawing/2014/main" id="{D89E16AB-B4D7-4DE0-A36D-9AD6F6AB94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61796" name="Slide Number Placeholder 3">
            <a:extLst>
              <a:ext uri="{FF2B5EF4-FFF2-40B4-BE49-F238E27FC236}">
                <a16:creationId xmlns:a16="http://schemas.microsoft.com/office/drawing/2014/main" id="{4FCFBEEB-483C-4194-8014-372240C60C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4C20DFE-38EB-42EB-8653-BD26273730D7}" type="slidenum">
              <a:rPr lang="en-US" altLang="en-US" sz="1200" b="0" i="0" baseline="0"/>
              <a:pPr/>
              <a:t>59</a:t>
            </a:fld>
            <a:endParaRPr lang="en-US" altLang="en-US" sz="1200" b="0" i="0" baseline="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4769A3C7-5800-41C9-A613-4295F715EF36}"/>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id="{910566C9-4A49-49C7-9C0A-22555A1C39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7524" name="Slide Number Placeholder 3">
            <a:extLst>
              <a:ext uri="{FF2B5EF4-FFF2-40B4-BE49-F238E27FC236}">
                <a16:creationId xmlns:a16="http://schemas.microsoft.com/office/drawing/2014/main" id="{04212E12-6DAE-4AED-9749-7A9F3C624B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94BBAFF-99E3-4DE5-AD92-E01B85E59383}" type="slidenum">
              <a:rPr lang="en-US" altLang="en-US" sz="1200" b="0" i="0" baseline="0"/>
              <a:pPr/>
              <a:t>6</a:t>
            </a:fld>
            <a:endParaRPr lang="en-US" altLang="en-US" sz="1200" b="0" i="0" baseline="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697E62A5-547A-4947-B654-9C25713689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D949D1F-FC19-462E-8DB3-757E6F9F3612}" type="slidenum">
              <a:rPr lang="en-US" altLang="en-US" sz="1200" b="0" i="0" baseline="0"/>
              <a:pPr/>
              <a:t>60</a:t>
            </a:fld>
            <a:endParaRPr lang="en-US" altLang="en-US" sz="1200" b="0" i="0" baseline="0"/>
          </a:p>
        </p:txBody>
      </p:sp>
      <p:sp>
        <p:nvSpPr>
          <p:cNvPr id="162819" name="Rectangle 2">
            <a:extLst>
              <a:ext uri="{FF2B5EF4-FFF2-40B4-BE49-F238E27FC236}">
                <a16:creationId xmlns:a16="http://schemas.microsoft.com/office/drawing/2014/main" id="{D04BE040-1FBB-4F43-B107-FD02B9B2424F}"/>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A11FBEB3-C6A6-4E22-ACCB-EDDDCE36DD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4DA464E6-AAEB-4C1D-A8AA-E4456EF299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D77D1E5-BCAD-4299-9AF3-47200F8A1758}" type="slidenum">
              <a:rPr lang="en-US" altLang="en-US" sz="1200" b="0" i="0" baseline="0"/>
              <a:pPr/>
              <a:t>61</a:t>
            </a:fld>
            <a:endParaRPr lang="en-US" altLang="en-US" sz="1200" b="0" i="0" baseline="0"/>
          </a:p>
        </p:txBody>
      </p:sp>
      <p:sp>
        <p:nvSpPr>
          <p:cNvPr id="163843" name="Rectangle 2">
            <a:extLst>
              <a:ext uri="{FF2B5EF4-FFF2-40B4-BE49-F238E27FC236}">
                <a16:creationId xmlns:a16="http://schemas.microsoft.com/office/drawing/2014/main" id="{7F3538A4-696F-44A6-8450-5B728F58FBA9}"/>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1A861455-2062-423C-BB0D-CF51D0FB6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3354BA90-5862-4F28-9E74-25EF336DA6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A669859-546C-496D-82E3-A3AE2236422A}" type="slidenum">
              <a:rPr lang="en-US" altLang="en-US" sz="1200" b="0" i="0" baseline="0"/>
              <a:pPr/>
              <a:t>62</a:t>
            </a:fld>
            <a:endParaRPr lang="en-US" altLang="en-US" sz="1200" b="0" i="0" baseline="0"/>
          </a:p>
        </p:txBody>
      </p:sp>
      <p:sp>
        <p:nvSpPr>
          <p:cNvPr id="164867" name="Rectangle 2">
            <a:extLst>
              <a:ext uri="{FF2B5EF4-FFF2-40B4-BE49-F238E27FC236}">
                <a16:creationId xmlns:a16="http://schemas.microsoft.com/office/drawing/2014/main" id="{4F8DEC79-D6BF-4965-BBE6-4CAADF0730DD}"/>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3242AC45-A40E-4806-A277-970F7E3608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92FF58D2-9E91-48A0-8216-771E8936CC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109AC2F-24BE-47CC-B884-C726345B2699}" type="slidenum">
              <a:rPr lang="en-US" altLang="en-US" sz="1200" b="0" i="0" baseline="0"/>
              <a:pPr/>
              <a:t>63</a:t>
            </a:fld>
            <a:endParaRPr lang="en-US" altLang="en-US" sz="1200" b="0" i="0" baseline="0"/>
          </a:p>
        </p:txBody>
      </p:sp>
      <p:sp>
        <p:nvSpPr>
          <p:cNvPr id="165891" name="Rectangle 2">
            <a:extLst>
              <a:ext uri="{FF2B5EF4-FFF2-40B4-BE49-F238E27FC236}">
                <a16:creationId xmlns:a16="http://schemas.microsoft.com/office/drawing/2014/main" id="{7167697D-68A0-47E8-A9DD-6598B0C141C6}"/>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8A79C5AF-ACC7-45A6-B30A-9ABA51C7AA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E80B762C-CB85-4009-A643-B9E9A2CA17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D202855-3EA3-43C3-879A-5D17BE7F7347}" type="slidenum">
              <a:rPr lang="en-US" altLang="en-US" sz="1200" b="0" i="0" baseline="0"/>
              <a:pPr/>
              <a:t>64</a:t>
            </a:fld>
            <a:endParaRPr lang="en-US" altLang="en-US" sz="1200" b="0" i="0" baseline="0"/>
          </a:p>
        </p:txBody>
      </p:sp>
      <p:sp>
        <p:nvSpPr>
          <p:cNvPr id="166915" name="Rectangle 2">
            <a:extLst>
              <a:ext uri="{FF2B5EF4-FFF2-40B4-BE49-F238E27FC236}">
                <a16:creationId xmlns:a16="http://schemas.microsoft.com/office/drawing/2014/main" id="{D3D5BBA3-86C2-4DFA-93E5-180C558C91E8}"/>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16F18E15-8C65-48BB-9133-E381ACDBA7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D705FA71-F4A4-4C71-91E7-9858BF0FEA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8A3827B-2B11-43E1-B780-DBAA6D9048C5}" type="slidenum">
              <a:rPr lang="en-US" altLang="en-US" sz="1200" b="0" i="0" baseline="0">
                <a:solidFill>
                  <a:srgbClr val="000000"/>
                </a:solidFill>
              </a:rPr>
              <a:pPr/>
              <a:t>66</a:t>
            </a:fld>
            <a:endParaRPr lang="en-US" altLang="en-US" sz="1200" b="0" i="0" baseline="0">
              <a:solidFill>
                <a:srgbClr val="000000"/>
              </a:solidFill>
            </a:endParaRPr>
          </a:p>
        </p:txBody>
      </p:sp>
      <p:sp>
        <p:nvSpPr>
          <p:cNvPr id="167939" name="Rectangle 2">
            <a:extLst>
              <a:ext uri="{FF2B5EF4-FFF2-40B4-BE49-F238E27FC236}">
                <a16:creationId xmlns:a16="http://schemas.microsoft.com/office/drawing/2014/main" id="{F7271F16-6C34-4775-9624-2081D9538853}"/>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39391676-CAA4-455C-8FE5-448DB250A0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E46718C4-64E1-4AEA-99C5-C13BA136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41CF102-B59E-4D7F-9DB3-704DA95751C4}" type="slidenum">
              <a:rPr lang="en-US" altLang="en-US" sz="1200" b="0" i="0" baseline="0">
                <a:solidFill>
                  <a:srgbClr val="000000"/>
                </a:solidFill>
              </a:rPr>
              <a:pPr/>
              <a:t>68</a:t>
            </a:fld>
            <a:endParaRPr lang="en-US" altLang="en-US" sz="1200" b="0" i="0" baseline="0">
              <a:solidFill>
                <a:srgbClr val="000000"/>
              </a:solidFill>
            </a:endParaRPr>
          </a:p>
        </p:txBody>
      </p:sp>
      <p:sp>
        <p:nvSpPr>
          <p:cNvPr id="168963" name="Rectangle 2">
            <a:extLst>
              <a:ext uri="{FF2B5EF4-FFF2-40B4-BE49-F238E27FC236}">
                <a16:creationId xmlns:a16="http://schemas.microsoft.com/office/drawing/2014/main" id="{8827B349-F149-43E1-B23E-DAAB6E9DB48C}"/>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97680820-CE4E-4986-8485-9A5F97F213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183E22CB-2F55-4E30-AAFD-9EC926609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2A20B34-49A4-473C-AF51-59E6708CE29E}" type="slidenum">
              <a:rPr lang="en-US" altLang="en-US" sz="1200" b="0" i="0" baseline="0">
                <a:solidFill>
                  <a:srgbClr val="000000"/>
                </a:solidFill>
              </a:rPr>
              <a:pPr/>
              <a:t>69</a:t>
            </a:fld>
            <a:endParaRPr lang="en-US" altLang="en-US" sz="1200" b="0" i="0" baseline="0">
              <a:solidFill>
                <a:srgbClr val="000000"/>
              </a:solidFill>
            </a:endParaRPr>
          </a:p>
        </p:txBody>
      </p:sp>
      <p:sp>
        <p:nvSpPr>
          <p:cNvPr id="169987" name="Rectangle 2">
            <a:extLst>
              <a:ext uri="{FF2B5EF4-FFF2-40B4-BE49-F238E27FC236}">
                <a16:creationId xmlns:a16="http://schemas.microsoft.com/office/drawing/2014/main" id="{56756B22-DBC3-4DAD-81BA-FF684E197BB0}"/>
              </a:ext>
            </a:extLst>
          </p:cNvPr>
          <p:cNvSpPr>
            <a:spLocks noGrp="1" noRot="1" noChangeAspect="1" noChangeArrowheads="1" noTextEdit="1"/>
          </p:cNvSpPr>
          <p:nvPr>
            <p:ph type="sldImg"/>
          </p:nvPr>
        </p:nvSpPr>
        <p:spPr>
          <a:ln/>
        </p:spPr>
      </p:sp>
      <p:sp>
        <p:nvSpPr>
          <p:cNvPr id="169988" name="Rectangle 3">
            <a:extLst>
              <a:ext uri="{FF2B5EF4-FFF2-40B4-BE49-F238E27FC236}">
                <a16:creationId xmlns:a16="http://schemas.microsoft.com/office/drawing/2014/main" id="{30FDFAB1-E9EB-4C57-8C59-2EC3F957BB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F7A3D56E-688B-4594-8FA9-AB0E14E06C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3698DC6-0C05-4B9B-A3A4-CB93F60FA413}" type="slidenum">
              <a:rPr lang="en-US" altLang="en-US" sz="1200" b="0" i="0" baseline="0"/>
              <a:pPr/>
              <a:t>70</a:t>
            </a:fld>
            <a:endParaRPr lang="en-US" altLang="en-US" sz="1200" b="0" i="0" baseline="0"/>
          </a:p>
        </p:txBody>
      </p:sp>
      <p:sp>
        <p:nvSpPr>
          <p:cNvPr id="171011" name="Rectangle 2">
            <a:extLst>
              <a:ext uri="{FF2B5EF4-FFF2-40B4-BE49-F238E27FC236}">
                <a16:creationId xmlns:a16="http://schemas.microsoft.com/office/drawing/2014/main" id="{6F844553-7B69-4B45-AC2B-622B30F746F2}"/>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FB1D074D-5F57-402D-84E8-0543A44C0D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90265385-0623-4AF5-80A7-9567FC5284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DA3D872-F1C2-4889-A136-7A70B411EAC4}" type="slidenum">
              <a:rPr lang="en-US" altLang="en-US" sz="1200" b="0" i="0" baseline="0"/>
              <a:pPr/>
              <a:t>71</a:t>
            </a:fld>
            <a:endParaRPr lang="en-US" altLang="en-US" sz="1200" b="0" i="0" baseline="0"/>
          </a:p>
        </p:txBody>
      </p:sp>
      <p:sp>
        <p:nvSpPr>
          <p:cNvPr id="172035" name="Rectangle 2">
            <a:extLst>
              <a:ext uri="{FF2B5EF4-FFF2-40B4-BE49-F238E27FC236}">
                <a16:creationId xmlns:a16="http://schemas.microsoft.com/office/drawing/2014/main" id="{B480D999-E1BA-4C5A-B890-DA9A5F721800}"/>
              </a:ext>
            </a:extLst>
          </p:cNvPr>
          <p:cNvSpPr>
            <a:spLocks noGrp="1" noRot="1" noChangeAspect="1" noChangeArrowheads="1" noTextEdit="1"/>
          </p:cNvSpPr>
          <p:nvPr>
            <p:ph type="sldImg"/>
          </p:nvPr>
        </p:nvSpPr>
        <p:spPr>
          <a:ln/>
        </p:spPr>
      </p:sp>
      <p:sp>
        <p:nvSpPr>
          <p:cNvPr id="172036" name="Rectangle 3">
            <a:extLst>
              <a:ext uri="{FF2B5EF4-FFF2-40B4-BE49-F238E27FC236}">
                <a16:creationId xmlns:a16="http://schemas.microsoft.com/office/drawing/2014/main" id="{2A919EDF-2B92-4EEA-82AE-0413CE95E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970C3542-7D4B-4F12-935C-077B91F6B320}"/>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id="{619D3248-1DE2-44B6-8521-89EF6973AB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8548" name="Slide Number Placeholder 3">
            <a:extLst>
              <a:ext uri="{FF2B5EF4-FFF2-40B4-BE49-F238E27FC236}">
                <a16:creationId xmlns:a16="http://schemas.microsoft.com/office/drawing/2014/main" id="{943BB6DF-B214-4C35-BDC0-1358D581B33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D0C93FA-E040-434B-A896-0E967FF538C5}" type="slidenum">
              <a:rPr lang="en-US" altLang="en-US" sz="1200" b="0" i="0" baseline="0"/>
              <a:pPr/>
              <a:t>7</a:t>
            </a:fld>
            <a:endParaRPr lang="en-US" altLang="en-US" sz="1200" b="0" i="0" baseline="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FF7D210A-2823-45DB-9C5C-CD773AF0F6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64C33F2-EBCD-4673-9A2F-EB1B99A01B7F}" type="slidenum">
              <a:rPr lang="en-US" altLang="en-US" sz="1200" b="0" i="0" baseline="0"/>
              <a:pPr/>
              <a:t>72</a:t>
            </a:fld>
            <a:endParaRPr lang="en-US" altLang="en-US" sz="1200" b="0" i="0" baseline="0"/>
          </a:p>
        </p:txBody>
      </p:sp>
      <p:sp>
        <p:nvSpPr>
          <p:cNvPr id="173059" name="Rectangle 2">
            <a:extLst>
              <a:ext uri="{FF2B5EF4-FFF2-40B4-BE49-F238E27FC236}">
                <a16:creationId xmlns:a16="http://schemas.microsoft.com/office/drawing/2014/main" id="{65F6485F-0B8E-419C-B9DB-80DA42F847BE}"/>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755633A0-81A6-414A-9056-84609857EC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8CF8DDDD-7157-4C59-BD67-C7C19D9A20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890F5CC-A2EB-4DB0-AF2C-5959F6DA398C}" type="slidenum">
              <a:rPr lang="en-US" altLang="en-US" sz="1200" b="0" i="0" baseline="0"/>
              <a:pPr/>
              <a:t>73</a:t>
            </a:fld>
            <a:endParaRPr lang="en-US" altLang="en-US" sz="1200" b="0" i="0" baseline="0"/>
          </a:p>
        </p:txBody>
      </p:sp>
      <p:sp>
        <p:nvSpPr>
          <p:cNvPr id="174083" name="Rectangle 2">
            <a:extLst>
              <a:ext uri="{FF2B5EF4-FFF2-40B4-BE49-F238E27FC236}">
                <a16:creationId xmlns:a16="http://schemas.microsoft.com/office/drawing/2014/main" id="{07A2914F-3385-4B85-8F71-4E5E20FE8A9D}"/>
              </a:ext>
            </a:extLst>
          </p:cNvPr>
          <p:cNvSpPr>
            <a:spLocks noGrp="1" noRot="1" noChangeAspect="1" noChangeArrowheads="1" noTextEdit="1"/>
          </p:cNvSpPr>
          <p:nvPr>
            <p:ph type="sldImg"/>
          </p:nvPr>
        </p:nvSpPr>
        <p:spPr>
          <a:ln/>
        </p:spPr>
      </p:sp>
      <p:sp>
        <p:nvSpPr>
          <p:cNvPr id="174084" name="Rectangle 3">
            <a:extLst>
              <a:ext uri="{FF2B5EF4-FFF2-40B4-BE49-F238E27FC236}">
                <a16:creationId xmlns:a16="http://schemas.microsoft.com/office/drawing/2014/main" id="{F942F491-EF35-4FE1-99EC-032021F85A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FA172A07-C3E1-4393-9290-72DC50572B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E39B779-D8D6-4C22-8F20-62EE2A8868D2}" type="slidenum">
              <a:rPr lang="en-US" altLang="en-US" sz="1200" b="0" i="0" baseline="0"/>
              <a:pPr/>
              <a:t>74</a:t>
            </a:fld>
            <a:endParaRPr lang="en-US" altLang="en-US" sz="1200" b="0" i="0" baseline="0"/>
          </a:p>
        </p:txBody>
      </p:sp>
      <p:sp>
        <p:nvSpPr>
          <p:cNvPr id="175107" name="Rectangle 2">
            <a:extLst>
              <a:ext uri="{FF2B5EF4-FFF2-40B4-BE49-F238E27FC236}">
                <a16:creationId xmlns:a16="http://schemas.microsoft.com/office/drawing/2014/main" id="{937FB8AA-DA9F-400A-9D8E-7585ED88061D}"/>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14DDB4FD-5CF6-4A9C-B5EA-B2D86D3DD9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a:extLst>
              <a:ext uri="{FF2B5EF4-FFF2-40B4-BE49-F238E27FC236}">
                <a16:creationId xmlns:a16="http://schemas.microsoft.com/office/drawing/2014/main" id="{6C855AFB-7289-41A8-8A12-572817FC8820}"/>
              </a:ext>
            </a:extLst>
          </p:cNvPr>
          <p:cNvSpPr>
            <a:spLocks noGrp="1" noRot="1" noChangeAspect="1" noTextEdit="1"/>
          </p:cNvSpPr>
          <p:nvPr>
            <p:ph type="sldImg"/>
          </p:nvPr>
        </p:nvSpPr>
        <p:spPr>
          <a:ln/>
        </p:spPr>
      </p:sp>
      <p:sp>
        <p:nvSpPr>
          <p:cNvPr id="176131" name="Notes Placeholder 2">
            <a:extLst>
              <a:ext uri="{FF2B5EF4-FFF2-40B4-BE49-F238E27FC236}">
                <a16:creationId xmlns:a16="http://schemas.microsoft.com/office/drawing/2014/main" id="{DDAAC5B5-79B1-41FB-83AD-082FA5AEA7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76132" name="Slide Number Placeholder 3">
            <a:extLst>
              <a:ext uri="{FF2B5EF4-FFF2-40B4-BE49-F238E27FC236}">
                <a16:creationId xmlns:a16="http://schemas.microsoft.com/office/drawing/2014/main" id="{58D14B9E-3F76-4FEF-B87B-7A7F46B7B1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94DBA4C-0935-4B34-8B3A-11DC66452022}" type="slidenum">
              <a:rPr lang="en-US" altLang="en-US" sz="1200" b="0" i="0" baseline="0"/>
              <a:pPr/>
              <a:t>75</a:t>
            </a:fld>
            <a:endParaRPr lang="en-US" altLang="en-US" sz="1200" b="0" i="0" baseline="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76FCEC25-7D8A-434C-918F-2AC48D2F61AD}"/>
              </a:ext>
            </a:extLst>
          </p:cNvPr>
          <p:cNvSpPr>
            <a:spLocks noGrp="1" noRot="1" noChangeAspect="1" noTextEdit="1"/>
          </p:cNvSpPr>
          <p:nvPr>
            <p:ph type="sldImg"/>
          </p:nvPr>
        </p:nvSpPr>
        <p:spPr>
          <a:ln/>
        </p:spPr>
      </p:sp>
      <p:sp>
        <p:nvSpPr>
          <p:cNvPr id="177155" name="Notes Placeholder 2">
            <a:extLst>
              <a:ext uri="{FF2B5EF4-FFF2-40B4-BE49-F238E27FC236}">
                <a16:creationId xmlns:a16="http://schemas.microsoft.com/office/drawing/2014/main" id="{2075EB9F-00F0-4083-9EC4-58FCAABA01E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77156" name="Slide Number Placeholder 3">
            <a:extLst>
              <a:ext uri="{FF2B5EF4-FFF2-40B4-BE49-F238E27FC236}">
                <a16:creationId xmlns:a16="http://schemas.microsoft.com/office/drawing/2014/main" id="{65AF2CF7-10DA-4910-B583-359FB64829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B0FAAC8-BC38-41C4-AD5F-91521D7D5396}" type="slidenum">
              <a:rPr lang="en-US" altLang="en-US" sz="1200" b="0" i="0" baseline="0"/>
              <a:pPr/>
              <a:t>76</a:t>
            </a:fld>
            <a:endParaRPr lang="en-US" altLang="en-US" sz="1200" b="0" i="0" baseline="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a16="http://schemas.microsoft.com/office/drawing/2014/main" id="{11C24CA0-BA46-4B9F-8BF1-20A5DEFFFB12}"/>
              </a:ext>
            </a:extLst>
          </p:cNvPr>
          <p:cNvSpPr>
            <a:spLocks noGrp="1" noRot="1" noChangeAspect="1" noTextEdit="1"/>
          </p:cNvSpPr>
          <p:nvPr>
            <p:ph type="sldImg"/>
          </p:nvPr>
        </p:nvSpPr>
        <p:spPr>
          <a:ln/>
        </p:spPr>
      </p:sp>
      <p:sp>
        <p:nvSpPr>
          <p:cNvPr id="178179" name="Notes Placeholder 2">
            <a:extLst>
              <a:ext uri="{FF2B5EF4-FFF2-40B4-BE49-F238E27FC236}">
                <a16:creationId xmlns:a16="http://schemas.microsoft.com/office/drawing/2014/main" id="{D016F3E4-83E0-4A6B-B657-D601F7EA1F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78180" name="Slide Number Placeholder 3">
            <a:extLst>
              <a:ext uri="{FF2B5EF4-FFF2-40B4-BE49-F238E27FC236}">
                <a16:creationId xmlns:a16="http://schemas.microsoft.com/office/drawing/2014/main" id="{5C4706CB-29BD-47F1-957E-2003378F9D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DEF38A7-B23B-4E25-9605-4EED9BB8E6A3}" type="slidenum">
              <a:rPr lang="en-US" altLang="en-US" sz="1200" b="0" i="0" baseline="0"/>
              <a:pPr/>
              <a:t>77</a:t>
            </a:fld>
            <a:endParaRPr lang="en-US" altLang="en-US" sz="1200" b="0" i="0" baseline="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C274DF29-A4FF-43A8-91DE-05939058AE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E462EAF-F6C8-4511-BBF2-70B39C00A848}" type="slidenum">
              <a:rPr lang="en-US" altLang="en-US" sz="1200" b="0" i="0" baseline="0"/>
              <a:pPr/>
              <a:t>78</a:t>
            </a:fld>
            <a:endParaRPr lang="en-US" altLang="en-US" sz="1200" b="0" i="0" baseline="0"/>
          </a:p>
        </p:txBody>
      </p:sp>
      <p:sp>
        <p:nvSpPr>
          <p:cNvPr id="179203" name="Rectangle 2">
            <a:extLst>
              <a:ext uri="{FF2B5EF4-FFF2-40B4-BE49-F238E27FC236}">
                <a16:creationId xmlns:a16="http://schemas.microsoft.com/office/drawing/2014/main" id="{C9821BE8-81D6-4547-8E09-FF7ECC4DCC33}"/>
              </a:ext>
            </a:extLst>
          </p:cNvPr>
          <p:cNvSpPr>
            <a:spLocks noGrp="1" noRot="1" noChangeAspect="1" noChangeArrowheads="1" noTextEdit="1"/>
          </p:cNvSpPr>
          <p:nvPr>
            <p:ph type="sldImg"/>
          </p:nvPr>
        </p:nvSpPr>
        <p:spPr>
          <a:ln/>
        </p:spPr>
      </p:sp>
      <p:sp>
        <p:nvSpPr>
          <p:cNvPr id="179204" name="Rectangle 3">
            <a:extLst>
              <a:ext uri="{FF2B5EF4-FFF2-40B4-BE49-F238E27FC236}">
                <a16:creationId xmlns:a16="http://schemas.microsoft.com/office/drawing/2014/main" id="{5F057A8D-446E-4360-B776-AD7FBBE155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B211ADFB-B5CE-44A4-ACE1-2774A20EA1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E0E1F22-D098-4D4F-B167-2F6AEF82F702}" type="slidenum">
              <a:rPr lang="en-US" altLang="en-US" sz="1200" b="0" i="0" baseline="0"/>
              <a:pPr/>
              <a:t>79</a:t>
            </a:fld>
            <a:endParaRPr lang="en-US" altLang="en-US" sz="1200" b="0" i="0" baseline="0"/>
          </a:p>
        </p:txBody>
      </p:sp>
      <p:sp>
        <p:nvSpPr>
          <p:cNvPr id="180227" name="Rectangle 2">
            <a:extLst>
              <a:ext uri="{FF2B5EF4-FFF2-40B4-BE49-F238E27FC236}">
                <a16:creationId xmlns:a16="http://schemas.microsoft.com/office/drawing/2014/main" id="{7C6D893D-A910-4A72-8237-F3923D1C7528}"/>
              </a:ext>
            </a:extLst>
          </p:cNvPr>
          <p:cNvSpPr>
            <a:spLocks noGrp="1" noRot="1" noChangeAspect="1" noChangeArrowheads="1" noTextEdit="1"/>
          </p:cNvSpPr>
          <p:nvPr>
            <p:ph type="sldImg"/>
          </p:nvPr>
        </p:nvSpPr>
        <p:spPr>
          <a:ln/>
        </p:spPr>
      </p:sp>
      <p:sp>
        <p:nvSpPr>
          <p:cNvPr id="180228" name="Rectangle 3">
            <a:extLst>
              <a:ext uri="{FF2B5EF4-FFF2-40B4-BE49-F238E27FC236}">
                <a16:creationId xmlns:a16="http://schemas.microsoft.com/office/drawing/2014/main" id="{63CFA564-819A-482C-9490-C7FCAFF44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4E1588C7-377C-4FC2-B5E1-CFB708ED93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09A99F4-2822-4631-8462-F9B423D856A2}" type="slidenum">
              <a:rPr lang="en-US" altLang="en-US" sz="1200" b="0" i="0" baseline="0"/>
              <a:pPr/>
              <a:t>80</a:t>
            </a:fld>
            <a:endParaRPr lang="en-US" altLang="en-US" sz="1200" b="0" i="0" baseline="0"/>
          </a:p>
        </p:txBody>
      </p:sp>
      <p:sp>
        <p:nvSpPr>
          <p:cNvPr id="181251" name="Rectangle 2">
            <a:extLst>
              <a:ext uri="{FF2B5EF4-FFF2-40B4-BE49-F238E27FC236}">
                <a16:creationId xmlns:a16="http://schemas.microsoft.com/office/drawing/2014/main" id="{5B1BE452-1A02-4220-92BB-CAA5C922A2EC}"/>
              </a:ext>
            </a:extLst>
          </p:cNvPr>
          <p:cNvSpPr>
            <a:spLocks noGrp="1" noRot="1" noChangeAspect="1" noChangeArrowheads="1" noTextEdit="1"/>
          </p:cNvSpPr>
          <p:nvPr>
            <p:ph type="sldImg"/>
          </p:nvPr>
        </p:nvSpPr>
        <p:spPr>
          <a:ln/>
        </p:spPr>
      </p:sp>
      <p:sp>
        <p:nvSpPr>
          <p:cNvPr id="181252" name="Rectangle 3">
            <a:extLst>
              <a:ext uri="{FF2B5EF4-FFF2-40B4-BE49-F238E27FC236}">
                <a16:creationId xmlns:a16="http://schemas.microsoft.com/office/drawing/2014/main" id="{763F5D90-51F4-497A-8AB0-6FD749FDF6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a:extLst>
              <a:ext uri="{FF2B5EF4-FFF2-40B4-BE49-F238E27FC236}">
                <a16:creationId xmlns:a16="http://schemas.microsoft.com/office/drawing/2014/main" id="{5350EA7C-9806-46D4-9B42-9F0E87EC135C}"/>
              </a:ext>
            </a:extLst>
          </p:cNvPr>
          <p:cNvSpPr>
            <a:spLocks noGrp="1" noRot="1" noChangeAspect="1" noTextEdit="1"/>
          </p:cNvSpPr>
          <p:nvPr>
            <p:ph type="sldImg"/>
          </p:nvPr>
        </p:nvSpPr>
        <p:spPr>
          <a:ln/>
        </p:spPr>
      </p:sp>
      <p:sp>
        <p:nvSpPr>
          <p:cNvPr id="182275" name="Notes Placeholder 2">
            <a:extLst>
              <a:ext uri="{FF2B5EF4-FFF2-40B4-BE49-F238E27FC236}">
                <a16:creationId xmlns:a16="http://schemas.microsoft.com/office/drawing/2014/main" id="{9A855DDD-19ED-41BB-AEC4-C4FCA3FE9B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2276" name="Slide Number Placeholder 3">
            <a:extLst>
              <a:ext uri="{FF2B5EF4-FFF2-40B4-BE49-F238E27FC236}">
                <a16:creationId xmlns:a16="http://schemas.microsoft.com/office/drawing/2014/main" id="{747F5872-DCC9-41B5-9E21-A3F253FFE9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7659726-800F-4646-A729-3B2F5BEAE9CF}" type="slidenum">
              <a:rPr lang="en-US" altLang="en-US" sz="1200" b="0" i="0" baseline="0"/>
              <a:pPr/>
              <a:t>81</a:t>
            </a:fld>
            <a:endParaRPr lang="en-US" altLang="en-US" sz="1200" b="0" i="0" baseline="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4AE13C4A-5BB5-4B6C-A002-7CF5920F2F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BA22943-77FF-498E-BB65-1AF56CE94AE8}" type="slidenum">
              <a:rPr lang="en-US" altLang="en-US" sz="1200" b="0" i="0" baseline="0"/>
              <a:pPr/>
              <a:t>8</a:t>
            </a:fld>
            <a:endParaRPr lang="en-US" altLang="en-US" sz="1200" b="0" i="0" baseline="0"/>
          </a:p>
        </p:txBody>
      </p:sp>
      <p:sp>
        <p:nvSpPr>
          <p:cNvPr id="109571" name="Rectangle 2">
            <a:extLst>
              <a:ext uri="{FF2B5EF4-FFF2-40B4-BE49-F238E27FC236}">
                <a16:creationId xmlns:a16="http://schemas.microsoft.com/office/drawing/2014/main" id="{DB1DDB2F-2C81-4AD8-8D2E-3E2EF33FF8F3}"/>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B88DBC8D-CA5C-4618-8E4A-EFFCC11B5F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97564963-7C0C-44E6-B6EE-9934C3D410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72FCDCC-EA26-4A04-8C90-8CA6FE2016FE}" type="slidenum">
              <a:rPr lang="en-US" altLang="en-US" sz="1200" b="0" i="0" baseline="0"/>
              <a:pPr/>
              <a:t>82</a:t>
            </a:fld>
            <a:endParaRPr lang="en-US" altLang="en-US" sz="1200" b="0" i="0" baseline="0"/>
          </a:p>
        </p:txBody>
      </p:sp>
      <p:sp>
        <p:nvSpPr>
          <p:cNvPr id="183299" name="Rectangle 2">
            <a:extLst>
              <a:ext uri="{FF2B5EF4-FFF2-40B4-BE49-F238E27FC236}">
                <a16:creationId xmlns:a16="http://schemas.microsoft.com/office/drawing/2014/main" id="{F1C3C09C-4D95-4FC4-B98F-EB0E55B38A1F}"/>
              </a:ext>
            </a:extLst>
          </p:cNvPr>
          <p:cNvSpPr>
            <a:spLocks noGrp="1" noRot="1" noChangeAspect="1" noChangeArrowheads="1" noTextEdit="1"/>
          </p:cNvSpPr>
          <p:nvPr>
            <p:ph type="sldImg"/>
          </p:nvPr>
        </p:nvSpPr>
        <p:spPr>
          <a:ln/>
        </p:spPr>
      </p:sp>
      <p:sp>
        <p:nvSpPr>
          <p:cNvPr id="183300" name="Rectangle 3">
            <a:extLst>
              <a:ext uri="{FF2B5EF4-FFF2-40B4-BE49-F238E27FC236}">
                <a16:creationId xmlns:a16="http://schemas.microsoft.com/office/drawing/2014/main" id="{A3E632B8-4E71-4B23-9BEC-D90C9F43D2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7A50A7FF-DD09-4CDF-9883-BC60E4D27A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7A9FEF0-DEC6-4C7D-A3C1-1CC9418B5873}" type="slidenum">
              <a:rPr lang="en-US" altLang="en-US" sz="1200" b="0" i="0" baseline="0"/>
              <a:pPr/>
              <a:t>83</a:t>
            </a:fld>
            <a:endParaRPr lang="en-US" altLang="en-US" sz="1200" b="0" i="0" baseline="0"/>
          </a:p>
        </p:txBody>
      </p:sp>
      <p:sp>
        <p:nvSpPr>
          <p:cNvPr id="184323" name="Rectangle 2">
            <a:extLst>
              <a:ext uri="{FF2B5EF4-FFF2-40B4-BE49-F238E27FC236}">
                <a16:creationId xmlns:a16="http://schemas.microsoft.com/office/drawing/2014/main" id="{8A66C083-EEA8-441C-AC01-8534BE7223E4}"/>
              </a:ext>
            </a:extLst>
          </p:cNvPr>
          <p:cNvSpPr>
            <a:spLocks noGrp="1" noRot="1" noChangeAspect="1" noChangeArrowheads="1" noTextEdit="1"/>
          </p:cNvSpPr>
          <p:nvPr>
            <p:ph type="sldImg"/>
          </p:nvPr>
        </p:nvSpPr>
        <p:spPr>
          <a:ln/>
        </p:spPr>
      </p:sp>
      <p:sp>
        <p:nvSpPr>
          <p:cNvPr id="184324" name="Rectangle 3">
            <a:extLst>
              <a:ext uri="{FF2B5EF4-FFF2-40B4-BE49-F238E27FC236}">
                <a16:creationId xmlns:a16="http://schemas.microsoft.com/office/drawing/2014/main" id="{8A55528B-DAB1-41A6-89C1-13BF7789C8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6BA97C2B-BC3B-4B07-9A0C-C0427B55DD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D655E8D-8457-4B07-BB77-3A212C8805B9}" type="slidenum">
              <a:rPr lang="en-US" altLang="en-US" sz="1200" b="0" i="0" baseline="0"/>
              <a:pPr/>
              <a:t>84</a:t>
            </a:fld>
            <a:endParaRPr lang="en-US" altLang="en-US" sz="1200" b="0" i="0" baseline="0"/>
          </a:p>
        </p:txBody>
      </p:sp>
      <p:sp>
        <p:nvSpPr>
          <p:cNvPr id="185347" name="Rectangle 2">
            <a:extLst>
              <a:ext uri="{FF2B5EF4-FFF2-40B4-BE49-F238E27FC236}">
                <a16:creationId xmlns:a16="http://schemas.microsoft.com/office/drawing/2014/main" id="{A17944AB-E9F9-4913-9473-24EFA63FF47F}"/>
              </a:ext>
            </a:extLst>
          </p:cNvPr>
          <p:cNvSpPr>
            <a:spLocks noGrp="1" noRot="1" noChangeAspect="1" noChangeArrowheads="1" noTextEdit="1"/>
          </p:cNvSpPr>
          <p:nvPr>
            <p:ph type="sldImg"/>
          </p:nvPr>
        </p:nvSpPr>
        <p:spPr>
          <a:ln/>
        </p:spPr>
      </p:sp>
      <p:sp>
        <p:nvSpPr>
          <p:cNvPr id="185348" name="Rectangle 3">
            <a:extLst>
              <a:ext uri="{FF2B5EF4-FFF2-40B4-BE49-F238E27FC236}">
                <a16:creationId xmlns:a16="http://schemas.microsoft.com/office/drawing/2014/main" id="{3F4C3098-C0DD-4F28-88F4-EA878441C6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A50B38C0-FEB1-4BEE-B52D-19A8E36F5C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DDECAD0-013C-47F3-AC72-73C9FB745DD3}" type="slidenum">
              <a:rPr lang="en-US" altLang="en-US" sz="1200" b="0" i="0" baseline="0"/>
              <a:pPr/>
              <a:t>85</a:t>
            </a:fld>
            <a:endParaRPr lang="en-US" altLang="en-US" sz="1200" b="0" i="0" baseline="0"/>
          </a:p>
        </p:txBody>
      </p:sp>
      <p:sp>
        <p:nvSpPr>
          <p:cNvPr id="186371" name="Rectangle 2">
            <a:extLst>
              <a:ext uri="{FF2B5EF4-FFF2-40B4-BE49-F238E27FC236}">
                <a16:creationId xmlns:a16="http://schemas.microsoft.com/office/drawing/2014/main" id="{618071A0-E570-4117-B870-DE13ADD1EBBF}"/>
              </a:ext>
            </a:extLst>
          </p:cNvPr>
          <p:cNvSpPr>
            <a:spLocks noGrp="1" noRot="1" noChangeAspect="1" noChangeArrowheads="1" noTextEdit="1"/>
          </p:cNvSpPr>
          <p:nvPr>
            <p:ph type="sldImg"/>
          </p:nvPr>
        </p:nvSpPr>
        <p:spPr>
          <a:ln/>
        </p:spPr>
      </p:sp>
      <p:sp>
        <p:nvSpPr>
          <p:cNvPr id="186372" name="Rectangle 3">
            <a:extLst>
              <a:ext uri="{FF2B5EF4-FFF2-40B4-BE49-F238E27FC236}">
                <a16:creationId xmlns:a16="http://schemas.microsoft.com/office/drawing/2014/main" id="{9F115AB1-5B85-4C08-A42C-074E90728F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607049F3-1147-4E7F-B01A-3384D2805D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8EBE31E-A459-4A1E-848D-3A1D1A2E8986}" type="slidenum">
              <a:rPr lang="en-US" altLang="en-US" sz="1200" b="0" i="0" baseline="0"/>
              <a:pPr/>
              <a:t>86</a:t>
            </a:fld>
            <a:endParaRPr lang="en-US" altLang="en-US" sz="1200" b="0" i="0" baseline="0"/>
          </a:p>
        </p:txBody>
      </p:sp>
      <p:sp>
        <p:nvSpPr>
          <p:cNvPr id="187395" name="Rectangle 2">
            <a:extLst>
              <a:ext uri="{FF2B5EF4-FFF2-40B4-BE49-F238E27FC236}">
                <a16:creationId xmlns:a16="http://schemas.microsoft.com/office/drawing/2014/main" id="{EF10F0FD-41D3-43E0-AB12-EE612AD05CE0}"/>
              </a:ext>
            </a:extLst>
          </p:cNvPr>
          <p:cNvSpPr>
            <a:spLocks noGrp="1" noRot="1" noChangeAspect="1" noChangeArrowheads="1" noTextEdit="1"/>
          </p:cNvSpPr>
          <p:nvPr>
            <p:ph type="sldImg"/>
          </p:nvPr>
        </p:nvSpPr>
        <p:spPr>
          <a:ln/>
        </p:spPr>
      </p:sp>
      <p:sp>
        <p:nvSpPr>
          <p:cNvPr id="187396" name="Rectangle 3">
            <a:extLst>
              <a:ext uri="{FF2B5EF4-FFF2-40B4-BE49-F238E27FC236}">
                <a16:creationId xmlns:a16="http://schemas.microsoft.com/office/drawing/2014/main" id="{184BDCED-FF70-4BBD-AAF0-B893B437EC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8E138324-6E5D-434E-A388-C43EE4B0BA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8C4778B-6971-4BC0-81BC-FF180262F515}" type="slidenum">
              <a:rPr lang="en-US" altLang="en-US" sz="1200" b="0" i="0" baseline="0"/>
              <a:pPr/>
              <a:t>87</a:t>
            </a:fld>
            <a:endParaRPr lang="en-US" altLang="en-US" sz="1200" b="0" i="0" baseline="0"/>
          </a:p>
        </p:txBody>
      </p:sp>
      <p:sp>
        <p:nvSpPr>
          <p:cNvPr id="188419" name="Rectangle 2">
            <a:extLst>
              <a:ext uri="{FF2B5EF4-FFF2-40B4-BE49-F238E27FC236}">
                <a16:creationId xmlns:a16="http://schemas.microsoft.com/office/drawing/2014/main" id="{E76F84E2-C43D-475F-877D-5CED4843634A}"/>
              </a:ext>
            </a:extLst>
          </p:cNvPr>
          <p:cNvSpPr>
            <a:spLocks noGrp="1" noRot="1" noChangeAspect="1" noChangeArrowheads="1" noTextEdit="1"/>
          </p:cNvSpPr>
          <p:nvPr>
            <p:ph type="sldImg"/>
          </p:nvPr>
        </p:nvSpPr>
        <p:spPr>
          <a:ln/>
        </p:spPr>
      </p:sp>
      <p:sp>
        <p:nvSpPr>
          <p:cNvPr id="188420" name="Rectangle 3">
            <a:extLst>
              <a:ext uri="{FF2B5EF4-FFF2-40B4-BE49-F238E27FC236}">
                <a16:creationId xmlns:a16="http://schemas.microsoft.com/office/drawing/2014/main" id="{C8D2602E-E005-4488-84DC-EA6D850C69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07C55458-3CE2-47BC-A977-4FEA6923E5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8CF8A66-5CD2-4404-AB9B-99BBCE9153A5}" type="slidenum">
              <a:rPr lang="en-US" altLang="en-US" sz="1200" b="0" i="0" baseline="0"/>
              <a:pPr/>
              <a:t>88</a:t>
            </a:fld>
            <a:endParaRPr lang="en-US" altLang="en-US" sz="1200" b="0" i="0" baseline="0"/>
          </a:p>
        </p:txBody>
      </p:sp>
      <p:sp>
        <p:nvSpPr>
          <p:cNvPr id="189443" name="Rectangle 2">
            <a:extLst>
              <a:ext uri="{FF2B5EF4-FFF2-40B4-BE49-F238E27FC236}">
                <a16:creationId xmlns:a16="http://schemas.microsoft.com/office/drawing/2014/main" id="{F6F935BB-43D3-4BD1-A414-DC891079F94C}"/>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7D0ECD5C-36B1-4F89-BD7E-E1D3A3CC45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6E51AC9D-4BED-47CB-9C06-B9079CDCC1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775BE0D-E662-492E-80B2-68BFE2EBE8C0}" type="slidenum">
              <a:rPr lang="en-US" altLang="en-US" sz="1200" b="0" i="0" baseline="0"/>
              <a:pPr/>
              <a:t>89</a:t>
            </a:fld>
            <a:endParaRPr lang="en-US" altLang="en-US" sz="1200" b="0" i="0" baseline="0"/>
          </a:p>
        </p:txBody>
      </p:sp>
      <p:sp>
        <p:nvSpPr>
          <p:cNvPr id="190467" name="Rectangle 2">
            <a:extLst>
              <a:ext uri="{FF2B5EF4-FFF2-40B4-BE49-F238E27FC236}">
                <a16:creationId xmlns:a16="http://schemas.microsoft.com/office/drawing/2014/main" id="{8966C4E3-23C0-4AFA-BD98-8A5684BBF5B6}"/>
              </a:ext>
            </a:extLst>
          </p:cNvPr>
          <p:cNvSpPr>
            <a:spLocks noGrp="1" noRot="1" noChangeAspect="1" noChangeArrowheads="1" noTextEdit="1"/>
          </p:cNvSpPr>
          <p:nvPr>
            <p:ph type="sldImg"/>
          </p:nvPr>
        </p:nvSpPr>
        <p:spPr>
          <a:ln/>
        </p:spPr>
      </p:sp>
      <p:sp>
        <p:nvSpPr>
          <p:cNvPr id="190468" name="Rectangle 3">
            <a:extLst>
              <a:ext uri="{FF2B5EF4-FFF2-40B4-BE49-F238E27FC236}">
                <a16:creationId xmlns:a16="http://schemas.microsoft.com/office/drawing/2014/main" id="{E0DC33A5-9755-4703-A6DA-09B58E0CD8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BDC665AC-395A-4004-9AFE-6084994418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B59F8396-E55A-494E-B203-FB458A72ACDB}" type="slidenum">
              <a:rPr lang="en-US" altLang="en-US" sz="1200" b="0" i="0" baseline="0"/>
              <a:pPr/>
              <a:t>90</a:t>
            </a:fld>
            <a:endParaRPr lang="en-US" altLang="en-US" sz="1200" b="0" i="0" baseline="0"/>
          </a:p>
        </p:txBody>
      </p:sp>
      <p:sp>
        <p:nvSpPr>
          <p:cNvPr id="191491" name="Rectangle 2">
            <a:extLst>
              <a:ext uri="{FF2B5EF4-FFF2-40B4-BE49-F238E27FC236}">
                <a16:creationId xmlns:a16="http://schemas.microsoft.com/office/drawing/2014/main" id="{15140003-58A2-4C7D-A4A6-56C673E2A49F}"/>
              </a:ext>
            </a:extLst>
          </p:cNvPr>
          <p:cNvSpPr>
            <a:spLocks noGrp="1" noRot="1" noChangeAspect="1" noChangeArrowheads="1" noTextEdit="1"/>
          </p:cNvSpPr>
          <p:nvPr>
            <p:ph type="sldImg"/>
          </p:nvPr>
        </p:nvSpPr>
        <p:spPr>
          <a:ln/>
        </p:spPr>
      </p:sp>
      <p:sp>
        <p:nvSpPr>
          <p:cNvPr id="191492" name="Rectangle 3">
            <a:extLst>
              <a:ext uri="{FF2B5EF4-FFF2-40B4-BE49-F238E27FC236}">
                <a16:creationId xmlns:a16="http://schemas.microsoft.com/office/drawing/2014/main" id="{8CA10646-390A-4D79-A9B4-69DD933D29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D59551BE-266B-4CC8-8AAB-1C8B0C47AF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1F0A1DB-34AB-4136-88CA-CF666DC779A0}" type="slidenum">
              <a:rPr lang="en-US" altLang="en-US" sz="1200" b="0" i="0" baseline="0">
                <a:solidFill>
                  <a:srgbClr val="000000"/>
                </a:solidFill>
              </a:rPr>
              <a:pPr/>
              <a:t>91</a:t>
            </a:fld>
            <a:endParaRPr lang="en-US" altLang="en-US" sz="1200" b="0" i="0" baseline="0">
              <a:solidFill>
                <a:srgbClr val="000000"/>
              </a:solidFill>
            </a:endParaRPr>
          </a:p>
        </p:txBody>
      </p:sp>
      <p:sp>
        <p:nvSpPr>
          <p:cNvPr id="192515" name="Rectangle 2">
            <a:extLst>
              <a:ext uri="{FF2B5EF4-FFF2-40B4-BE49-F238E27FC236}">
                <a16:creationId xmlns:a16="http://schemas.microsoft.com/office/drawing/2014/main" id="{BD8A6049-09B1-42AD-BE1F-8BA2FE91C123}"/>
              </a:ext>
            </a:extLst>
          </p:cNvPr>
          <p:cNvSpPr>
            <a:spLocks noGrp="1" noRot="1" noChangeAspect="1" noChangeArrowheads="1" noTextEdit="1"/>
          </p:cNvSpPr>
          <p:nvPr>
            <p:ph type="sldImg"/>
          </p:nvPr>
        </p:nvSpPr>
        <p:spPr>
          <a:ln/>
        </p:spPr>
      </p:sp>
      <p:sp>
        <p:nvSpPr>
          <p:cNvPr id="192516" name="Rectangle 3">
            <a:extLst>
              <a:ext uri="{FF2B5EF4-FFF2-40B4-BE49-F238E27FC236}">
                <a16:creationId xmlns:a16="http://schemas.microsoft.com/office/drawing/2014/main" id="{C25FD7BE-119A-4196-9D81-86DEA0525D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669C5BD2-8A8F-48E9-9153-7A4BC433BCBA}"/>
              </a:ext>
            </a:extLst>
          </p:cNvPr>
          <p:cNvSpPr>
            <a:spLocks noGrp="1" noRot="1" noChangeAspect="1" noTextEdit="1"/>
          </p:cNvSpPr>
          <p:nvPr>
            <p:ph type="sldImg"/>
          </p:nvPr>
        </p:nvSpPr>
        <p:spPr>
          <a:ln/>
        </p:spPr>
      </p:sp>
      <p:sp>
        <p:nvSpPr>
          <p:cNvPr id="110595" name="Notes Placeholder 2">
            <a:extLst>
              <a:ext uri="{FF2B5EF4-FFF2-40B4-BE49-F238E27FC236}">
                <a16:creationId xmlns:a16="http://schemas.microsoft.com/office/drawing/2014/main" id="{8340A186-8D36-4EDC-A758-8CCE98E0309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10596" name="Slide Number Placeholder 3">
            <a:extLst>
              <a:ext uri="{FF2B5EF4-FFF2-40B4-BE49-F238E27FC236}">
                <a16:creationId xmlns:a16="http://schemas.microsoft.com/office/drawing/2014/main" id="{03BDD0DA-A216-4ED5-B21D-57AAE2BFBA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47B32D8-35EF-4F0B-B984-D6E46EE95B43}" type="slidenum">
              <a:rPr lang="en-US" altLang="en-US" sz="1200" b="0" i="0" baseline="0"/>
              <a:pPr/>
              <a:t>9</a:t>
            </a:fld>
            <a:endParaRPr lang="en-US" altLang="en-US" sz="1200" b="0" i="0" baseline="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EF1B8473-AA56-46B6-84E6-BC7A3E0DC4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ED64278-D962-4A6A-A222-F2F3879E6AE6}" type="slidenum">
              <a:rPr lang="en-US" altLang="en-US" sz="1200" b="0" i="0" baseline="0">
                <a:solidFill>
                  <a:srgbClr val="000000"/>
                </a:solidFill>
              </a:rPr>
              <a:pPr/>
              <a:t>92</a:t>
            </a:fld>
            <a:endParaRPr lang="en-US" altLang="en-US" sz="1200" b="0" i="0" baseline="0">
              <a:solidFill>
                <a:srgbClr val="000000"/>
              </a:solidFill>
            </a:endParaRPr>
          </a:p>
        </p:txBody>
      </p:sp>
      <p:sp>
        <p:nvSpPr>
          <p:cNvPr id="193539" name="Rectangle 2">
            <a:extLst>
              <a:ext uri="{FF2B5EF4-FFF2-40B4-BE49-F238E27FC236}">
                <a16:creationId xmlns:a16="http://schemas.microsoft.com/office/drawing/2014/main" id="{000DC595-E356-42D2-989F-6E6882359835}"/>
              </a:ext>
            </a:extLst>
          </p:cNvPr>
          <p:cNvSpPr>
            <a:spLocks noGrp="1" noRot="1" noChangeAspect="1" noChangeArrowheads="1" noTextEdit="1"/>
          </p:cNvSpPr>
          <p:nvPr>
            <p:ph type="sldImg"/>
          </p:nvPr>
        </p:nvSpPr>
        <p:spPr>
          <a:ln/>
        </p:spPr>
      </p:sp>
      <p:sp>
        <p:nvSpPr>
          <p:cNvPr id="193540" name="Rectangle 3">
            <a:extLst>
              <a:ext uri="{FF2B5EF4-FFF2-40B4-BE49-F238E27FC236}">
                <a16:creationId xmlns:a16="http://schemas.microsoft.com/office/drawing/2014/main" id="{E0312035-5945-46A0-88D5-A2762FC26D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B012469B-1C27-4A1B-973E-8C5D592F4A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4C3F742-3A4A-4A49-B800-273F67FAAA61}" type="slidenum">
              <a:rPr lang="en-US" altLang="en-US" sz="1200" b="0" i="0" baseline="0">
                <a:solidFill>
                  <a:srgbClr val="000000"/>
                </a:solidFill>
              </a:rPr>
              <a:pPr/>
              <a:t>93</a:t>
            </a:fld>
            <a:endParaRPr lang="en-US" altLang="en-US" sz="1200" b="0" i="0" baseline="0">
              <a:solidFill>
                <a:srgbClr val="000000"/>
              </a:solidFill>
            </a:endParaRPr>
          </a:p>
        </p:txBody>
      </p:sp>
      <p:sp>
        <p:nvSpPr>
          <p:cNvPr id="194563" name="Rectangle 2">
            <a:extLst>
              <a:ext uri="{FF2B5EF4-FFF2-40B4-BE49-F238E27FC236}">
                <a16:creationId xmlns:a16="http://schemas.microsoft.com/office/drawing/2014/main" id="{AF4F62C3-D29F-4DEC-BCFB-9D85D56B2860}"/>
              </a:ext>
            </a:extLst>
          </p:cNvPr>
          <p:cNvSpPr>
            <a:spLocks noGrp="1" noRot="1" noChangeAspect="1" noChangeArrowheads="1" noTextEdit="1"/>
          </p:cNvSpPr>
          <p:nvPr>
            <p:ph type="sldImg"/>
          </p:nvPr>
        </p:nvSpPr>
        <p:spPr>
          <a:ln/>
        </p:spPr>
      </p:sp>
      <p:sp>
        <p:nvSpPr>
          <p:cNvPr id="194564" name="Rectangle 3">
            <a:extLst>
              <a:ext uri="{FF2B5EF4-FFF2-40B4-BE49-F238E27FC236}">
                <a16:creationId xmlns:a16="http://schemas.microsoft.com/office/drawing/2014/main" id="{75F443D2-BB87-4B1C-9FD7-7B9DC1140E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B85B60B7-E943-412F-B6F4-911E55C280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1CF13DB-1B02-4767-9845-E82776501764}" type="slidenum">
              <a:rPr lang="en-US" altLang="en-US" sz="1200" b="0" i="0" baseline="0">
                <a:solidFill>
                  <a:srgbClr val="000000"/>
                </a:solidFill>
              </a:rPr>
              <a:pPr/>
              <a:t>94</a:t>
            </a:fld>
            <a:endParaRPr lang="en-US" altLang="en-US" sz="1200" b="0" i="0" baseline="0">
              <a:solidFill>
                <a:srgbClr val="000000"/>
              </a:solidFill>
            </a:endParaRPr>
          </a:p>
        </p:txBody>
      </p:sp>
      <p:sp>
        <p:nvSpPr>
          <p:cNvPr id="195587" name="Rectangle 2">
            <a:extLst>
              <a:ext uri="{FF2B5EF4-FFF2-40B4-BE49-F238E27FC236}">
                <a16:creationId xmlns:a16="http://schemas.microsoft.com/office/drawing/2014/main" id="{C8356C3A-AF8F-4D12-BB6A-6A0157AD5B7E}"/>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4A7E6438-8293-432C-B294-9A5BB1DC68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a:extLst>
              <a:ext uri="{FF2B5EF4-FFF2-40B4-BE49-F238E27FC236}">
                <a16:creationId xmlns:a16="http://schemas.microsoft.com/office/drawing/2014/main" id="{05A91A09-3B85-4F09-A462-C5F36B32E21E}"/>
              </a:ext>
            </a:extLst>
          </p:cNvPr>
          <p:cNvSpPr>
            <a:spLocks noGrp="1" noRot="1" noChangeAspect="1" noTextEdit="1"/>
          </p:cNvSpPr>
          <p:nvPr>
            <p:ph type="sldImg"/>
          </p:nvPr>
        </p:nvSpPr>
        <p:spPr>
          <a:ln/>
        </p:spPr>
      </p:sp>
      <p:sp>
        <p:nvSpPr>
          <p:cNvPr id="196611" name="Notes Placeholder 2">
            <a:extLst>
              <a:ext uri="{FF2B5EF4-FFF2-40B4-BE49-F238E27FC236}">
                <a16:creationId xmlns:a16="http://schemas.microsoft.com/office/drawing/2014/main" id="{93D40240-E508-4792-9B0B-03F88A0C0C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6612" name="Slide Number Placeholder 3">
            <a:extLst>
              <a:ext uri="{FF2B5EF4-FFF2-40B4-BE49-F238E27FC236}">
                <a16:creationId xmlns:a16="http://schemas.microsoft.com/office/drawing/2014/main" id="{8D14761A-C912-4E9C-AAC8-88EDFBA6A11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805EE8C-B6C4-41ED-9BE6-42281CD4EED4}" type="slidenum">
              <a:rPr lang="en-US" altLang="en-US" sz="1200" b="0" i="0" baseline="0"/>
              <a:pPr/>
              <a:t>95</a:t>
            </a:fld>
            <a:endParaRPr lang="en-US" altLang="en-US" sz="1200" b="0" i="0" baseline="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a:extLst>
              <a:ext uri="{FF2B5EF4-FFF2-40B4-BE49-F238E27FC236}">
                <a16:creationId xmlns:a16="http://schemas.microsoft.com/office/drawing/2014/main" id="{E0B20A27-6BD8-4CAC-9682-7E3D4827638B}"/>
              </a:ext>
            </a:extLst>
          </p:cNvPr>
          <p:cNvSpPr>
            <a:spLocks noGrp="1" noRot="1" noChangeAspect="1" noTextEdit="1"/>
          </p:cNvSpPr>
          <p:nvPr>
            <p:ph type="sldImg"/>
          </p:nvPr>
        </p:nvSpPr>
        <p:spPr>
          <a:ln/>
        </p:spPr>
      </p:sp>
      <p:sp>
        <p:nvSpPr>
          <p:cNvPr id="197635" name="Notes Placeholder 2">
            <a:extLst>
              <a:ext uri="{FF2B5EF4-FFF2-40B4-BE49-F238E27FC236}">
                <a16:creationId xmlns:a16="http://schemas.microsoft.com/office/drawing/2014/main" id="{137D61AE-FDB0-400E-94D9-2D4F9FBB9D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7636" name="Slide Number Placeholder 3">
            <a:extLst>
              <a:ext uri="{FF2B5EF4-FFF2-40B4-BE49-F238E27FC236}">
                <a16:creationId xmlns:a16="http://schemas.microsoft.com/office/drawing/2014/main" id="{2A746992-602A-48E8-AD48-18B7054788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6803B6C-7C64-4E40-855D-062062B98B83}" type="slidenum">
              <a:rPr lang="en-US" altLang="en-US" sz="1200" b="0" i="0" baseline="0"/>
              <a:pPr/>
              <a:t>96</a:t>
            </a:fld>
            <a:endParaRPr lang="en-US" altLang="en-US" sz="1200" b="0" i="0" baseline="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5175589-BD6E-467A-97AE-B1E75B9E75C3}"/>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662B8B75-E78D-4B27-B8C4-6F8DB626CD10}"/>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D47965FA-8B8E-477B-8DAC-34EEDBCA61CF}"/>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3" name="Rectangle 5">
                <a:extLst>
                  <a:ext uri="{FF2B5EF4-FFF2-40B4-BE49-F238E27FC236}">
                    <a16:creationId xmlns:a16="http://schemas.microsoft.com/office/drawing/2014/main" id="{3D0775EE-3497-4AD8-A723-DE2D4BFD33ED}"/>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grpSp>
        <p:grpSp>
          <p:nvGrpSpPr>
            <p:cNvPr id="6" name="Group 6">
              <a:extLst>
                <a:ext uri="{FF2B5EF4-FFF2-40B4-BE49-F238E27FC236}">
                  <a16:creationId xmlns:a16="http://schemas.microsoft.com/office/drawing/2014/main" id="{E1749339-11A6-4333-8132-DF134E4D5CC2}"/>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ECCB5CAE-42D3-4B35-8A23-CD99D508332F}"/>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1" name="Rectangle 8">
                <a:extLst>
                  <a:ext uri="{FF2B5EF4-FFF2-40B4-BE49-F238E27FC236}">
                    <a16:creationId xmlns:a16="http://schemas.microsoft.com/office/drawing/2014/main" id="{890B4F2C-5DE3-4B9F-B9F8-55DAD2E179C3}"/>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grpSp>
        <p:sp>
          <p:nvSpPr>
            <p:cNvPr id="7" name="Rectangle 9">
              <a:extLst>
                <a:ext uri="{FF2B5EF4-FFF2-40B4-BE49-F238E27FC236}">
                  <a16:creationId xmlns:a16="http://schemas.microsoft.com/office/drawing/2014/main" id="{E6717EF7-A0E4-47EE-8743-D72159B3486A}"/>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8" name="Rectangle 10">
              <a:extLst>
                <a:ext uri="{FF2B5EF4-FFF2-40B4-BE49-F238E27FC236}">
                  <a16:creationId xmlns:a16="http://schemas.microsoft.com/office/drawing/2014/main" id="{725A9DB3-CAB1-4B6C-AB79-DD4F103CFA71}"/>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9" name="Rectangle 11">
              <a:extLst>
                <a:ext uri="{FF2B5EF4-FFF2-40B4-BE49-F238E27FC236}">
                  <a16:creationId xmlns:a16="http://schemas.microsoft.com/office/drawing/2014/main" id="{4B8142BC-53C5-432F-8B90-F83AC86F39F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grpSp>
      <p:sp>
        <p:nvSpPr>
          <p:cNvPr id="14" name="Text Box 17">
            <a:extLst>
              <a:ext uri="{FF2B5EF4-FFF2-40B4-BE49-F238E27FC236}">
                <a16:creationId xmlns:a16="http://schemas.microsoft.com/office/drawing/2014/main" id="{8BA04735-92FA-4617-95C2-BA5FF51E137C}"/>
              </a:ext>
            </a:extLst>
          </p:cNvPr>
          <p:cNvSpPr txBox="1">
            <a:spLocks noChangeArrowheads="1"/>
          </p:cNvSpPr>
          <p:nvPr userDrawn="1"/>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eaLnBrk="1" hangingPunct="1">
              <a:spcBef>
                <a:spcPct val="50000"/>
              </a:spcBef>
              <a:defRPr/>
            </a:pPr>
            <a:r>
              <a:rPr lang="en-US" altLang="en-US" sz="1400" b="0" i="0" baseline="0">
                <a:latin typeface="McGrawHill-Italic" pitchFamily="2" charset="0"/>
              </a:rPr>
              <a:t>McGraw-Hill</a:t>
            </a:r>
            <a:endParaRPr lang="en-US" altLang="en-US" sz="2400" b="0" i="0" baseline="0"/>
          </a:p>
        </p:txBody>
      </p:sp>
      <p:sp>
        <p:nvSpPr>
          <p:cNvPr id="15" name="Text Box 18">
            <a:extLst>
              <a:ext uri="{FF2B5EF4-FFF2-40B4-BE49-F238E27FC236}">
                <a16:creationId xmlns:a16="http://schemas.microsoft.com/office/drawing/2014/main" id="{5BB8A07C-42DA-466D-B565-471D3C7127BF}"/>
              </a:ext>
            </a:extLst>
          </p:cNvPr>
          <p:cNvSpPr txBox="1">
            <a:spLocks noChangeArrowheads="1"/>
          </p:cNvSpPr>
          <p:nvPr userDrawn="1"/>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itchFamily="18" charset="0"/>
              </a:defRPr>
            </a:lvl1pPr>
            <a:lvl2pPr marL="742950" indent="-285750">
              <a:defRPr sz="2800" b="1" i="1" baseline="-18000">
                <a:solidFill>
                  <a:schemeClr val="tx1"/>
                </a:solidFill>
                <a:latin typeface="Times New Roman" pitchFamily="18" charset="0"/>
              </a:defRPr>
            </a:lvl2pPr>
            <a:lvl3pPr marL="1143000" indent="-228600">
              <a:defRPr sz="2800" b="1" i="1" baseline="-18000">
                <a:solidFill>
                  <a:schemeClr val="tx1"/>
                </a:solidFill>
                <a:latin typeface="Times New Roman" pitchFamily="18" charset="0"/>
              </a:defRPr>
            </a:lvl3pPr>
            <a:lvl4pPr marL="1600200" indent="-228600">
              <a:defRPr sz="2800" b="1" i="1" baseline="-18000">
                <a:solidFill>
                  <a:schemeClr val="tx1"/>
                </a:solidFill>
                <a:latin typeface="Times New Roman" pitchFamily="18" charset="0"/>
              </a:defRPr>
            </a:lvl4pPr>
            <a:lvl5pPr marL="2057400" indent="-228600">
              <a:defRPr sz="2800" b="1" i="1" baseline="-18000">
                <a:solidFill>
                  <a:schemeClr val="tx1"/>
                </a:solidFill>
                <a:latin typeface="Times New Roman" pitchFamily="18" charset="0"/>
              </a:defRPr>
            </a:lvl5pPr>
            <a:lvl6pPr marL="2514600" indent="-228600" eaLnBrk="0" fontAlgn="base" hangingPunct="0">
              <a:spcBef>
                <a:spcPct val="0"/>
              </a:spcBef>
              <a:spcAft>
                <a:spcPct val="0"/>
              </a:spcAft>
              <a:defRPr sz="2800" b="1" i="1" baseline="-18000">
                <a:solidFill>
                  <a:schemeClr val="tx1"/>
                </a:solidFill>
                <a:latin typeface="Times New Roman" pitchFamily="18" charset="0"/>
              </a:defRPr>
            </a:lvl6pPr>
            <a:lvl7pPr marL="2971800" indent="-228600" eaLnBrk="0" fontAlgn="base" hangingPunct="0">
              <a:spcBef>
                <a:spcPct val="0"/>
              </a:spcBef>
              <a:spcAft>
                <a:spcPct val="0"/>
              </a:spcAft>
              <a:defRPr sz="2800" b="1" i="1" baseline="-18000">
                <a:solidFill>
                  <a:schemeClr val="tx1"/>
                </a:solidFill>
                <a:latin typeface="Times New Roman" pitchFamily="18" charset="0"/>
              </a:defRPr>
            </a:lvl7pPr>
            <a:lvl8pPr marL="3429000" indent="-228600" eaLnBrk="0" fontAlgn="base" hangingPunct="0">
              <a:spcBef>
                <a:spcPct val="0"/>
              </a:spcBef>
              <a:spcAft>
                <a:spcPct val="0"/>
              </a:spcAft>
              <a:defRPr sz="2800" b="1" i="1" baseline="-18000">
                <a:solidFill>
                  <a:schemeClr val="tx1"/>
                </a:solidFill>
                <a:latin typeface="Times New Roman" pitchFamily="18" charset="0"/>
              </a:defRPr>
            </a:lvl8pPr>
            <a:lvl9pPr marL="3886200" indent="-228600" eaLnBrk="0" fontAlgn="base" hangingPunct="0">
              <a:spcBef>
                <a:spcPct val="0"/>
              </a:spcBef>
              <a:spcAft>
                <a:spcPct val="0"/>
              </a:spcAft>
              <a:defRPr sz="2800" b="1" i="1" baseline="-18000">
                <a:solidFill>
                  <a:schemeClr val="tx1"/>
                </a:solidFill>
                <a:latin typeface="Times New Roman" pitchFamily="18" charset="0"/>
              </a:defRPr>
            </a:lvl9pPr>
          </a:lstStyle>
          <a:p>
            <a:pPr algn="r" eaLnBrk="1" hangingPunct="1">
              <a:spcBef>
                <a:spcPct val="50000"/>
              </a:spcBef>
              <a:buFontTx/>
              <a:buChar char="©"/>
              <a:defRPr/>
            </a:pPr>
            <a:r>
              <a:rPr lang="en-US" altLang="en-US" sz="1400" b="0" i="0" baseline="0">
                <a:latin typeface="McGrawHill-Italic" pitchFamily="2" charset="0"/>
              </a:rPr>
              <a:t>The McGraw-Hill Companies, Inc., 2000</a:t>
            </a:r>
            <a:endParaRPr lang="en-US" altLang="en-US" sz="2400" b="0" i="0" baseline="0"/>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a:extLst>
              <a:ext uri="{FF2B5EF4-FFF2-40B4-BE49-F238E27FC236}">
                <a16:creationId xmlns:a16="http://schemas.microsoft.com/office/drawing/2014/main" id="{00F4FA18-C6EE-473A-9CF9-E55BD2C4AF2E}"/>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mn-lt"/>
              </a:defRPr>
            </a:lvl1pPr>
          </a:lstStyle>
          <a:p>
            <a:pPr>
              <a:defRPr/>
            </a:pPr>
            <a:endParaRPr lang="en-US"/>
          </a:p>
        </p:txBody>
      </p:sp>
      <p:sp>
        <p:nvSpPr>
          <p:cNvPr id="17" name="Footer Placeholder 16">
            <a:extLst>
              <a:ext uri="{FF2B5EF4-FFF2-40B4-BE49-F238E27FC236}">
                <a16:creationId xmlns:a16="http://schemas.microsoft.com/office/drawing/2014/main" id="{92827E27-5BA6-4137-8780-521D94DBA61D}"/>
              </a:ext>
            </a:extLst>
          </p:cNvPr>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mn-lt"/>
              </a:defRPr>
            </a:lvl1pPr>
          </a:lstStyle>
          <a:p>
            <a:pPr>
              <a:defRPr/>
            </a:pPr>
            <a:r>
              <a:rPr lang="en-US"/>
              <a:t>3.#</a:t>
            </a:r>
          </a:p>
        </p:txBody>
      </p:sp>
      <p:sp>
        <p:nvSpPr>
          <p:cNvPr id="18" name="Slide Number Placeholder 17">
            <a:extLst>
              <a:ext uri="{FF2B5EF4-FFF2-40B4-BE49-F238E27FC236}">
                <a16:creationId xmlns:a16="http://schemas.microsoft.com/office/drawing/2014/main" id="{7B519EA1-0E7E-4D50-BA4A-3C813C91F53C}"/>
              </a:ext>
            </a:extLst>
          </p:cNvPr>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anose="020B0604030504040204" pitchFamily="34" charset="0"/>
              </a:defRPr>
            </a:lvl1pPr>
          </a:lstStyle>
          <a:p>
            <a:fld id="{E5C037B4-1040-4C28-A4F1-92F498DC498F}" type="slidenum">
              <a:rPr lang="en-US" altLang="en-US"/>
              <a:pPr/>
              <a:t>‹#›</a:t>
            </a:fld>
            <a:endParaRPr lang="en-US" altLang="en-US"/>
          </a:p>
        </p:txBody>
      </p:sp>
    </p:spTree>
    <p:extLst>
      <p:ext uri="{BB962C8B-B14F-4D97-AF65-F5344CB8AC3E}">
        <p14:creationId xmlns:p14="http://schemas.microsoft.com/office/powerpoint/2010/main" val="2598393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805CB711-5B45-412A-A494-BFD7A8FF41D0}"/>
              </a:ext>
            </a:extLst>
          </p:cNvPr>
          <p:cNvSpPr>
            <a:spLocks noGrp="1" noChangeArrowheads="1"/>
          </p:cNvSpPr>
          <p:nvPr>
            <p:ph type="sldNum" sz="quarter" idx="10"/>
          </p:nvPr>
        </p:nvSpPr>
        <p:spPr>
          <a:ln/>
        </p:spPr>
        <p:txBody>
          <a:bodyPr/>
          <a:lstStyle>
            <a:lvl1pPr>
              <a:defRPr/>
            </a:lvl1pPr>
          </a:lstStyle>
          <a:p>
            <a:r>
              <a:rPr lang="en-US" altLang="en-US"/>
              <a:t>3.</a:t>
            </a:r>
            <a:fld id="{30263070-D402-4CD4-AF6D-5E2471010F7F}" type="slidenum">
              <a:rPr lang="en-US" altLang="en-US"/>
              <a:pPr/>
              <a:t>‹#›</a:t>
            </a:fld>
            <a:endParaRPr lang="en-US" altLang="en-US"/>
          </a:p>
        </p:txBody>
      </p:sp>
    </p:spTree>
    <p:extLst>
      <p:ext uri="{BB962C8B-B14F-4D97-AF65-F5344CB8AC3E}">
        <p14:creationId xmlns:p14="http://schemas.microsoft.com/office/powerpoint/2010/main" val="42746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BC9FBD6C-FC75-4FD4-8974-A178A3B6EBEE}"/>
              </a:ext>
            </a:extLst>
          </p:cNvPr>
          <p:cNvSpPr>
            <a:spLocks noGrp="1" noChangeArrowheads="1"/>
          </p:cNvSpPr>
          <p:nvPr>
            <p:ph type="sldNum" sz="quarter" idx="10"/>
          </p:nvPr>
        </p:nvSpPr>
        <p:spPr>
          <a:ln/>
        </p:spPr>
        <p:txBody>
          <a:bodyPr/>
          <a:lstStyle>
            <a:lvl1pPr>
              <a:defRPr/>
            </a:lvl1pPr>
          </a:lstStyle>
          <a:p>
            <a:r>
              <a:rPr lang="en-US" altLang="en-US"/>
              <a:t>3.</a:t>
            </a:r>
            <a:fld id="{822348FE-369D-48F7-9FF4-7C07E24D409C}" type="slidenum">
              <a:rPr lang="en-US" altLang="en-US"/>
              <a:pPr/>
              <a:t>‹#›</a:t>
            </a:fld>
            <a:endParaRPr lang="en-US" altLang="en-US"/>
          </a:p>
        </p:txBody>
      </p:sp>
    </p:spTree>
    <p:extLst>
      <p:ext uri="{BB962C8B-B14F-4D97-AF65-F5344CB8AC3E}">
        <p14:creationId xmlns:p14="http://schemas.microsoft.com/office/powerpoint/2010/main" val="940853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3">
            <a:extLst>
              <a:ext uri="{FF2B5EF4-FFF2-40B4-BE49-F238E27FC236}">
                <a16:creationId xmlns:a16="http://schemas.microsoft.com/office/drawing/2014/main" id="{FBAE0647-A14D-4783-ADBB-E4688A5479E1}"/>
              </a:ext>
            </a:extLst>
          </p:cNvPr>
          <p:cNvSpPr>
            <a:spLocks noGrp="1" noChangeArrowheads="1"/>
          </p:cNvSpPr>
          <p:nvPr>
            <p:ph type="sldNum" sz="quarter" idx="10"/>
          </p:nvPr>
        </p:nvSpPr>
        <p:spPr>
          <a:ln/>
        </p:spPr>
        <p:txBody>
          <a:bodyPr/>
          <a:lstStyle>
            <a:lvl1pPr>
              <a:defRPr/>
            </a:lvl1pPr>
          </a:lstStyle>
          <a:p>
            <a:r>
              <a:rPr lang="en-US" altLang="en-US"/>
              <a:t>3.</a:t>
            </a:r>
            <a:fld id="{D988DBEC-55A2-463B-AF85-BB2A2745B6A6}" type="slidenum">
              <a:rPr lang="en-US" altLang="en-US"/>
              <a:pPr/>
              <a:t>‹#›</a:t>
            </a:fld>
            <a:endParaRPr lang="en-US" altLang="en-US"/>
          </a:p>
        </p:txBody>
      </p:sp>
    </p:spTree>
    <p:extLst>
      <p:ext uri="{BB962C8B-B14F-4D97-AF65-F5344CB8AC3E}">
        <p14:creationId xmlns:p14="http://schemas.microsoft.com/office/powerpoint/2010/main" val="59147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43A96782-9B41-4E05-BC32-EEC98AEDFC64}"/>
              </a:ext>
            </a:extLst>
          </p:cNvPr>
          <p:cNvSpPr>
            <a:spLocks noGrp="1" noChangeArrowheads="1"/>
          </p:cNvSpPr>
          <p:nvPr>
            <p:ph type="sldNum" sz="quarter" idx="10"/>
          </p:nvPr>
        </p:nvSpPr>
        <p:spPr>
          <a:ln/>
        </p:spPr>
        <p:txBody>
          <a:bodyPr/>
          <a:lstStyle>
            <a:lvl1pPr>
              <a:defRPr/>
            </a:lvl1pPr>
          </a:lstStyle>
          <a:p>
            <a:r>
              <a:rPr lang="en-US" altLang="en-US"/>
              <a:t>3.</a:t>
            </a:r>
            <a:fld id="{2267D3F2-3D06-4134-AA11-FF914B1E6B25}" type="slidenum">
              <a:rPr lang="en-US" altLang="en-US"/>
              <a:pPr/>
              <a:t>‹#›</a:t>
            </a:fld>
            <a:endParaRPr lang="en-US" altLang="en-US"/>
          </a:p>
        </p:txBody>
      </p:sp>
    </p:spTree>
    <p:extLst>
      <p:ext uri="{BB962C8B-B14F-4D97-AF65-F5344CB8AC3E}">
        <p14:creationId xmlns:p14="http://schemas.microsoft.com/office/powerpoint/2010/main" val="133172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a:extLst>
              <a:ext uri="{FF2B5EF4-FFF2-40B4-BE49-F238E27FC236}">
                <a16:creationId xmlns:a16="http://schemas.microsoft.com/office/drawing/2014/main" id="{4514853D-4DD0-48DC-837F-D5C3D8EED2DC}"/>
              </a:ext>
            </a:extLst>
          </p:cNvPr>
          <p:cNvSpPr>
            <a:spLocks noGrp="1" noChangeArrowheads="1"/>
          </p:cNvSpPr>
          <p:nvPr>
            <p:ph type="sldNum" sz="quarter" idx="10"/>
          </p:nvPr>
        </p:nvSpPr>
        <p:spPr>
          <a:ln/>
        </p:spPr>
        <p:txBody>
          <a:bodyPr/>
          <a:lstStyle>
            <a:lvl1pPr>
              <a:defRPr/>
            </a:lvl1pPr>
          </a:lstStyle>
          <a:p>
            <a:r>
              <a:rPr lang="en-US" altLang="en-US"/>
              <a:t>3.</a:t>
            </a:r>
            <a:fld id="{3403A692-9EC4-4A62-91AF-E1E106CC14EB}" type="slidenum">
              <a:rPr lang="en-US" altLang="en-US"/>
              <a:pPr/>
              <a:t>‹#›</a:t>
            </a:fld>
            <a:endParaRPr lang="en-US" altLang="en-US"/>
          </a:p>
        </p:txBody>
      </p:sp>
    </p:spTree>
    <p:extLst>
      <p:ext uri="{BB962C8B-B14F-4D97-AF65-F5344CB8AC3E}">
        <p14:creationId xmlns:p14="http://schemas.microsoft.com/office/powerpoint/2010/main" val="3436384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76439C6F-FEA5-4873-8651-41B32308D679}"/>
              </a:ext>
            </a:extLst>
          </p:cNvPr>
          <p:cNvSpPr>
            <a:spLocks noGrp="1" noChangeArrowheads="1"/>
          </p:cNvSpPr>
          <p:nvPr>
            <p:ph type="sldNum" sz="quarter" idx="10"/>
          </p:nvPr>
        </p:nvSpPr>
        <p:spPr>
          <a:ln/>
        </p:spPr>
        <p:txBody>
          <a:bodyPr/>
          <a:lstStyle>
            <a:lvl1pPr>
              <a:defRPr/>
            </a:lvl1pPr>
          </a:lstStyle>
          <a:p>
            <a:r>
              <a:rPr lang="en-US" altLang="en-US"/>
              <a:t>3.</a:t>
            </a:r>
            <a:fld id="{AAB57572-A32F-4D79-9C2E-8E7D5C1B7D36}" type="slidenum">
              <a:rPr lang="en-US" altLang="en-US"/>
              <a:pPr/>
              <a:t>‹#›</a:t>
            </a:fld>
            <a:endParaRPr lang="en-US" altLang="en-US"/>
          </a:p>
        </p:txBody>
      </p:sp>
    </p:spTree>
    <p:extLst>
      <p:ext uri="{BB962C8B-B14F-4D97-AF65-F5344CB8AC3E}">
        <p14:creationId xmlns:p14="http://schemas.microsoft.com/office/powerpoint/2010/main" val="143937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21B17033-4823-4008-ACB4-1FD216FC277E}"/>
              </a:ext>
            </a:extLst>
          </p:cNvPr>
          <p:cNvSpPr>
            <a:spLocks noGrp="1" noChangeArrowheads="1"/>
          </p:cNvSpPr>
          <p:nvPr>
            <p:ph type="sldNum" sz="quarter" idx="10"/>
          </p:nvPr>
        </p:nvSpPr>
        <p:spPr>
          <a:ln/>
        </p:spPr>
        <p:txBody>
          <a:bodyPr/>
          <a:lstStyle>
            <a:lvl1pPr>
              <a:defRPr/>
            </a:lvl1pPr>
          </a:lstStyle>
          <a:p>
            <a:r>
              <a:rPr lang="en-US" altLang="en-US"/>
              <a:t>3.</a:t>
            </a:r>
            <a:fld id="{96240A5D-7118-4B9E-AECD-9AB19C261D77}" type="slidenum">
              <a:rPr lang="en-US" altLang="en-US"/>
              <a:pPr/>
              <a:t>‹#›</a:t>
            </a:fld>
            <a:endParaRPr lang="en-US" altLang="en-US"/>
          </a:p>
        </p:txBody>
      </p:sp>
    </p:spTree>
    <p:extLst>
      <p:ext uri="{BB962C8B-B14F-4D97-AF65-F5344CB8AC3E}">
        <p14:creationId xmlns:p14="http://schemas.microsoft.com/office/powerpoint/2010/main" val="247127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3">
            <a:extLst>
              <a:ext uri="{FF2B5EF4-FFF2-40B4-BE49-F238E27FC236}">
                <a16:creationId xmlns:a16="http://schemas.microsoft.com/office/drawing/2014/main" id="{47DCFFEE-8D87-4286-B0F0-D3382E61C17C}"/>
              </a:ext>
            </a:extLst>
          </p:cNvPr>
          <p:cNvSpPr>
            <a:spLocks noGrp="1" noChangeArrowheads="1"/>
          </p:cNvSpPr>
          <p:nvPr>
            <p:ph type="sldNum" sz="quarter" idx="10"/>
          </p:nvPr>
        </p:nvSpPr>
        <p:spPr>
          <a:ln/>
        </p:spPr>
        <p:txBody>
          <a:bodyPr/>
          <a:lstStyle>
            <a:lvl1pPr>
              <a:defRPr/>
            </a:lvl1pPr>
          </a:lstStyle>
          <a:p>
            <a:r>
              <a:rPr lang="en-US" altLang="en-US"/>
              <a:t>3.</a:t>
            </a:r>
            <a:fld id="{9C20B7C0-AEE4-42EA-8352-871E1AD2825D}" type="slidenum">
              <a:rPr lang="en-US" altLang="en-US"/>
              <a:pPr/>
              <a:t>‹#›</a:t>
            </a:fld>
            <a:endParaRPr lang="en-US" altLang="en-US"/>
          </a:p>
        </p:txBody>
      </p:sp>
    </p:spTree>
    <p:extLst>
      <p:ext uri="{BB962C8B-B14F-4D97-AF65-F5344CB8AC3E}">
        <p14:creationId xmlns:p14="http://schemas.microsoft.com/office/powerpoint/2010/main" val="2513311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1C124411-4467-45F6-ACB5-098A7F45BF5C}"/>
              </a:ext>
            </a:extLst>
          </p:cNvPr>
          <p:cNvSpPr>
            <a:spLocks noGrp="1" noChangeArrowheads="1"/>
          </p:cNvSpPr>
          <p:nvPr>
            <p:ph type="sldNum" sz="quarter" idx="10"/>
          </p:nvPr>
        </p:nvSpPr>
        <p:spPr>
          <a:ln/>
        </p:spPr>
        <p:txBody>
          <a:bodyPr/>
          <a:lstStyle>
            <a:lvl1pPr>
              <a:defRPr/>
            </a:lvl1pPr>
          </a:lstStyle>
          <a:p>
            <a:r>
              <a:rPr lang="en-US" altLang="en-US"/>
              <a:t>3.</a:t>
            </a:r>
            <a:fld id="{4CC8562C-61C1-475C-8A40-E2FE866039D7}" type="slidenum">
              <a:rPr lang="en-US" altLang="en-US"/>
              <a:pPr/>
              <a:t>‹#›</a:t>
            </a:fld>
            <a:endParaRPr lang="en-US" altLang="en-US"/>
          </a:p>
        </p:txBody>
      </p:sp>
    </p:spTree>
    <p:extLst>
      <p:ext uri="{BB962C8B-B14F-4D97-AF65-F5344CB8AC3E}">
        <p14:creationId xmlns:p14="http://schemas.microsoft.com/office/powerpoint/2010/main" val="379337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B4E56B35-4794-4E5E-9E37-C7EC8610140F}"/>
              </a:ext>
            </a:extLst>
          </p:cNvPr>
          <p:cNvSpPr>
            <a:spLocks noGrp="1" noChangeArrowheads="1"/>
          </p:cNvSpPr>
          <p:nvPr>
            <p:ph type="sldNum" sz="quarter" idx="10"/>
          </p:nvPr>
        </p:nvSpPr>
        <p:spPr>
          <a:ln/>
        </p:spPr>
        <p:txBody>
          <a:bodyPr/>
          <a:lstStyle>
            <a:lvl1pPr>
              <a:defRPr/>
            </a:lvl1pPr>
          </a:lstStyle>
          <a:p>
            <a:r>
              <a:rPr lang="en-US" altLang="en-US"/>
              <a:t>3.</a:t>
            </a:r>
            <a:fld id="{25980802-00E3-44E8-BA2A-A1D98DBCB57E}" type="slidenum">
              <a:rPr lang="en-US" altLang="en-US"/>
              <a:pPr/>
              <a:t>‹#›</a:t>
            </a:fld>
            <a:endParaRPr lang="en-US" altLang="en-US"/>
          </a:p>
        </p:txBody>
      </p:sp>
    </p:spTree>
    <p:extLst>
      <p:ext uri="{BB962C8B-B14F-4D97-AF65-F5344CB8AC3E}">
        <p14:creationId xmlns:p14="http://schemas.microsoft.com/office/powerpoint/2010/main" val="242876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1698947A-0CE7-4F0C-A5EE-F91698DD2503}"/>
              </a:ext>
            </a:extLst>
          </p:cNvPr>
          <p:cNvSpPr>
            <a:spLocks noGrp="1" noChangeArrowheads="1"/>
          </p:cNvSpPr>
          <p:nvPr>
            <p:ph type="sldNum" sz="quarter" idx="10"/>
          </p:nvPr>
        </p:nvSpPr>
        <p:spPr>
          <a:ln/>
        </p:spPr>
        <p:txBody>
          <a:bodyPr/>
          <a:lstStyle>
            <a:lvl1pPr>
              <a:defRPr/>
            </a:lvl1pPr>
          </a:lstStyle>
          <a:p>
            <a:r>
              <a:rPr lang="en-US" altLang="en-US"/>
              <a:t>3.</a:t>
            </a:r>
            <a:fld id="{7D6BEDC7-0FB3-4998-886E-5D3A14C5DBFD}" type="slidenum">
              <a:rPr lang="en-US" altLang="en-US"/>
              <a:pPr/>
              <a:t>‹#›</a:t>
            </a:fld>
            <a:endParaRPr lang="en-US" altLang="en-US"/>
          </a:p>
        </p:txBody>
      </p:sp>
    </p:spTree>
    <p:extLst>
      <p:ext uri="{BB962C8B-B14F-4D97-AF65-F5344CB8AC3E}">
        <p14:creationId xmlns:p14="http://schemas.microsoft.com/office/powerpoint/2010/main" val="199830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a:extLst>
              <a:ext uri="{FF2B5EF4-FFF2-40B4-BE49-F238E27FC236}">
                <a16:creationId xmlns:a16="http://schemas.microsoft.com/office/drawing/2014/main" id="{0DE7A2DE-BFE8-44ED-A588-6530668C7584}"/>
              </a:ext>
            </a:extLst>
          </p:cNvPr>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i="0" baseline="0">
                <a:latin typeface="Arial" panose="020B0604020202020204" pitchFamily="34" charset="0"/>
              </a:defRPr>
            </a:lvl1pPr>
          </a:lstStyle>
          <a:p>
            <a:r>
              <a:rPr lang="en-US" altLang="en-US"/>
              <a:t>3.</a:t>
            </a:r>
            <a:fld id="{F644A889-1F29-433B-901C-D3D75B6CFB6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56"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falstad.com/fourier"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33.jpeg"/></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a:extLst>
              <a:ext uri="{FF2B5EF4-FFF2-40B4-BE49-F238E27FC236}">
                <a16:creationId xmlns:a16="http://schemas.microsoft.com/office/drawing/2014/main" id="{5E20ED0D-6F15-4FA6-86C6-517DF99BEC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E82CB408-328B-4C17-8194-8A32F14CD467}" type="slidenum">
              <a:rPr lang="en-US" altLang="en-US" sz="2000" i="0" baseline="0">
                <a:latin typeface="Arial" panose="020B0604020202020204" pitchFamily="34" charset="0"/>
              </a:rPr>
              <a:pPr/>
              <a:t>1</a:t>
            </a:fld>
            <a:endParaRPr lang="en-US" altLang="en-US" sz="2000" i="0" baseline="0">
              <a:latin typeface="Arial" panose="020B0604020202020204" pitchFamily="34" charset="0"/>
            </a:endParaRPr>
          </a:p>
        </p:txBody>
      </p:sp>
      <p:pic>
        <p:nvPicPr>
          <p:cNvPr id="3075" name="Picture 2" descr="Forouzan4e07_banner">
            <a:extLst>
              <a:ext uri="{FF2B5EF4-FFF2-40B4-BE49-F238E27FC236}">
                <a16:creationId xmlns:a16="http://schemas.microsoft.com/office/drawing/2014/main" id="{2D8F20EA-5D7B-42AA-AD5B-1C3276C475F2}"/>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a:extLst>
              <a:ext uri="{FF2B5EF4-FFF2-40B4-BE49-F238E27FC236}">
                <a16:creationId xmlns:a16="http://schemas.microsoft.com/office/drawing/2014/main" id="{2094CD7F-BEA8-4831-8158-173684B7F78A}"/>
              </a:ext>
            </a:extLst>
          </p:cNvPr>
          <p:cNvSpPr>
            <a:spLocks noChangeArrowheads="1"/>
          </p:cNvSpPr>
          <p:nvPr/>
        </p:nvSpPr>
        <p:spPr bwMode="auto">
          <a:xfrm>
            <a:off x="1143000" y="2514600"/>
            <a:ext cx="6858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4400" i="0" baseline="0">
                <a:solidFill>
                  <a:schemeClr val="tx2"/>
                </a:solidFill>
                <a:latin typeface="Arial" panose="020B0604020202020204" pitchFamily="34" charset="0"/>
              </a:rPr>
              <a:t>Chapter 3</a:t>
            </a:r>
          </a:p>
          <a:p>
            <a:pPr algn="ctr"/>
            <a:endParaRPr lang="en-US" altLang="en-US" sz="2000" i="0" baseline="0">
              <a:solidFill>
                <a:schemeClr val="tx2"/>
              </a:solidFill>
              <a:latin typeface="Arial" panose="020B0604020202020204" pitchFamily="34" charset="0"/>
            </a:endParaRPr>
          </a:p>
          <a:p>
            <a:pPr algn="ctr"/>
            <a:r>
              <a:rPr lang="en-US" altLang="en-US" sz="4400" i="0" baseline="0">
                <a:latin typeface="Arial" panose="020B0604020202020204" pitchFamily="34" charset="0"/>
              </a:rPr>
              <a:t>Data and Signals</a:t>
            </a:r>
          </a:p>
        </p:txBody>
      </p:sp>
      <p:sp>
        <p:nvSpPr>
          <p:cNvPr id="3077" name="Text Box 4">
            <a:extLst>
              <a:ext uri="{FF2B5EF4-FFF2-40B4-BE49-F238E27FC236}">
                <a16:creationId xmlns:a16="http://schemas.microsoft.com/office/drawing/2014/main" id="{F5376E67-81D7-4CFF-8D7D-2CBD9EC68316}"/>
              </a:ext>
            </a:extLst>
          </p:cNvPr>
          <p:cNvSpPr txBox="1">
            <a:spLocks noChangeArrowheads="1"/>
          </p:cNvSpPr>
          <p:nvPr/>
        </p:nvSpPr>
        <p:spPr bwMode="auto">
          <a:xfrm>
            <a:off x="0" y="65071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r>
              <a:rPr lang="en-US" altLang="en-US" sz="1200" b="0" i="0" baseline="0"/>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99AE27FA-A370-4A15-B7EA-60F097FD2A0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55860F01-F7FB-46D2-A573-349E6886CCD6}" type="slidenum">
              <a:rPr lang="en-US" altLang="en-US" sz="2000" i="0" baseline="0">
                <a:latin typeface="Arial" panose="020B0604020202020204" pitchFamily="34" charset="0"/>
              </a:rPr>
              <a:pPr/>
              <a:t>10</a:t>
            </a:fld>
            <a:endParaRPr lang="en-US" altLang="en-US" sz="2000" i="0" baseline="0">
              <a:latin typeface="Arial" panose="020B0604020202020204" pitchFamily="34" charset="0"/>
            </a:endParaRPr>
          </a:p>
        </p:txBody>
      </p:sp>
      <p:sp>
        <p:nvSpPr>
          <p:cNvPr id="12291" name="Line 2">
            <a:extLst>
              <a:ext uri="{FF2B5EF4-FFF2-40B4-BE49-F238E27FC236}">
                <a16:creationId xmlns:a16="http://schemas.microsoft.com/office/drawing/2014/main" id="{99C65D63-452F-41DA-A892-179DF3FBCEA4}"/>
              </a:ext>
            </a:extLst>
          </p:cNvPr>
          <p:cNvSpPr>
            <a:spLocks noChangeShapeType="1"/>
          </p:cNvSpPr>
          <p:nvPr/>
        </p:nvSpPr>
        <p:spPr bwMode="auto">
          <a:xfrm>
            <a:off x="152400" y="76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 name="Line 3">
            <a:extLst>
              <a:ext uri="{FF2B5EF4-FFF2-40B4-BE49-F238E27FC236}">
                <a16:creationId xmlns:a16="http://schemas.microsoft.com/office/drawing/2014/main" id="{3ABE199A-81AD-4749-A5A3-965821828D10}"/>
              </a:ext>
            </a:extLst>
          </p:cNvPr>
          <p:cNvSpPr>
            <a:spLocks noChangeShapeType="1"/>
          </p:cNvSpPr>
          <p:nvPr/>
        </p:nvSpPr>
        <p:spPr bwMode="auto">
          <a:xfrm>
            <a:off x="152400" y="11430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Text Box 4">
            <a:extLst>
              <a:ext uri="{FF2B5EF4-FFF2-40B4-BE49-F238E27FC236}">
                <a16:creationId xmlns:a16="http://schemas.microsoft.com/office/drawing/2014/main" id="{D30B0E55-C1E4-48FC-BC81-126231CE8F21}"/>
              </a:ext>
            </a:extLst>
          </p:cNvPr>
          <p:cNvSpPr txBox="1">
            <a:spLocks noChangeArrowheads="1"/>
          </p:cNvSpPr>
          <p:nvPr/>
        </p:nvSpPr>
        <p:spPr bwMode="auto">
          <a:xfrm>
            <a:off x="304800" y="304800"/>
            <a:ext cx="6765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3.3  </a:t>
            </a:r>
            <a:r>
              <a:rPr lang="en-US" altLang="en-US" sz="2000" baseline="0"/>
              <a:t>Two signals with the same phase and frequency, </a:t>
            </a:r>
            <a:br>
              <a:rPr lang="en-US" altLang="en-US" sz="2000" baseline="0"/>
            </a:br>
            <a:r>
              <a:rPr lang="en-US" altLang="en-US" sz="2000" baseline="0"/>
              <a:t>                        but different amplitudes</a:t>
            </a:r>
          </a:p>
        </p:txBody>
      </p:sp>
      <p:sp>
        <p:nvSpPr>
          <p:cNvPr id="12294" name="Line 5">
            <a:extLst>
              <a:ext uri="{FF2B5EF4-FFF2-40B4-BE49-F238E27FC236}">
                <a16:creationId xmlns:a16="http://schemas.microsoft.com/office/drawing/2014/main" id="{773CFCD0-569D-413F-A0B0-6A27F023366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2295" name="Picture 6">
            <a:extLst>
              <a:ext uri="{FF2B5EF4-FFF2-40B4-BE49-F238E27FC236}">
                <a16:creationId xmlns:a16="http://schemas.microsoft.com/office/drawing/2014/main" id="{AA7098CC-1786-4C12-AFBC-FA01DF98A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5475288"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a:extLst>
              <a:ext uri="{FF2B5EF4-FFF2-40B4-BE49-F238E27FC236}">
                <a16:creationId xmlns:a16="http://schemas.microsoft.com/office/drawing/2014/main" id="{F1331549-F407-496D-A1EE-51622B8CD71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5211771C-C092-467A-A935-31AEC80077AF}" type="slidenum">
              <a:rPr lang="en-US" altLang="en-US" sz="2000" i="0" baseline="0">
                <a:latin typeface="Arial" panose="020B0604020202020204" pitchFamily="34" charset="0"/>
              </a:rPr>
              <a:pPr/>
              <a:t>11</a:t>
            </a:fld>
            <a:endParaRPr lang="en-US" altLang="en-US" sz="2000" i="0" baseline="0">
              <a:latin typeface="Arial" panose="020B0604020202020204" pitchFamily="34" charset="0"/>
            </a:endParaRPr>
          </a:p>
        </p:txBody>
      </p:sp>
      <p:sp>
        <p:nvSpPr>
          <p:cNvPr id="13315" name="Rectangle 2">
            <a:extLst>
              <a:ext uri="{FF2B5EF4-FFF2-40B4-BE49-F238E27FC236}">
                <a16:creationId xmlns:a16="http://schemas.microsoft.com/office/drawing/2014/main" id="{250422A9-060B-4CB9-BC5C-930E8EDFABAE}"/>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316" name="Rectangle 3">
            <a:extLst>
              <a:ext uri="{FF2B5EF4-FFF2-40B4-BE49-F238E27FC236}">
                <a16:creationId xmlns:a16="http://schemas.microsoft.com/office/drawing/2014/main" id="{6F768413-E171-49B6-8439-6C119C53177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317" name="Rectangle 4">
            <a:extLst>
              <a:ext uri="{FF2B5EF4-FFF2-40B4-BE49-F238E27FC236}">
                <a16:creationId xmlns:a16="http://schemas.microsoft.com/office/drawing/2014/main" id="{0A4E9F79-13BB-4B86-8763-F9B1E56583C7}"/>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318" name="Rectangle 5">
            <a:extLst>
              <a:ext uri="{FF2B5EF4-FFF2-40B4-BE49-F238E27FC236}">
                <a16:creationId xmlns:a16="http://schemas.microsoft.com/office/drawing/2014/main" id="{55153F67-4201-43B0-A799-6E88404E1FD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319" name="Rectangle 6">
            <a:extLst>
              <a:ext uri="{FF2B5EF4-FFF2-40B4-BE49-F238E27FC236}">
                <a16:creationId xmlns:a16="http://schemas.microsoft.com/office/drawing/2014/main" id="{F12B6CE6-2FCF-4776-882C-B950BA98FDE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320" name="Rectangle 7">
            <a:extLst>
              <a:ext uri="{FF2B5EF4-FFF2-40B4-BE49-F238E27FC236}">
                <a16:creationId xmlns:a16="http://schemas.microsoft.com/office/drawing/2014/main" id="{B4FE38D1-0201-4A7A-AD6C-802C27A23A7B}"/>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321" name="Rectangle 8">
            <a:extLst>
              <a:ext uri="{FF2B5EF4-FFF2-40B4-BE49-F238E27FC236}">
                <a16:creationId xmlns:a16="http://schemas.microsoft.com/office/drawing/2014/main" id="{EBCE02DE-7F44-4EAC-85D3-818B82831BE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3322" name="Line 9">
            <a:extLst>
              <a:ext uri="{FF2B5EF4-FFF2-40B4-BE49-F238E27FC236}">
                <a16:creationId xmlns:a16="http://schemas.microsoft.com/office/drawing/2014/main" id="{3F1953BA-B293-4AC1-9FF5-A2DE8C7DBB16}"/>
              </a:ext>
            </a:extLst>
          </p:cNvPr>
          <p:cNvSpPr>
            <a:spLocks noChangeShapeType="1"/>
          </p:cNvSpPr>
          <p:nvPr/>
        </p:nvSpPr>
        <p:spPr bwMode="auto">
          <a:xfrm>
            <a:off x="457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10">
            <a:extLst>
              <a:ext uri="{FF2B5EF4-FFF2-40B4-BE49-F238E27FC236}">
                <a16:creationId xmlns:a16="http://schemas.microsoft.com/office/drawing/2014/main" id="{CCEA3F69-0FF7-4BF3-8E95-AC105F2F17F9}"/>
              </a:ext>
            </a:extLst>
          </p:cNvPr>
          <p:cNvSpPr>
            <a:spLocks noChangeShapeType="1"/>
          </p:cNvSpPr>
          <p:nvPr/>
        </p:nvSpPr>
        <p:spPr bwMode="auto">
          <a:xfrm>
            <a:off x="458788" y="4267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4" name="Rectangle 11">
            <a:extLst>
              <a:ext uri="{FF2B5EF4-FFF2-40B4-BE49-F238E27FC236}">
                <a16:creationId xmlns:a16="http://schemas.microsoft.com/office/drawing/2014/main" id="{C9499C38-9C6B-425C-BFF7-9A9139EEA272}"/>
              </a:ext>
            </a:extLst>
          </p:cNvPr>
          <p:cNvSpPr>
            <a:spLocks noChangeArrowheads="1"/>
          </p:cNvSpPr>
          <p:nvPr/>
        </p:nvSpPr>
        <p:spPr bwMode="auto">
          <a:xfrm>
            <a:off x="495300" y="30638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Frequency and period are the inverse of each other.</a:t>
            </a:r>
          </a:p>
        </p:txBody>
      </p:sp>
      <p:grpSp>
        <p:nvGrpSpPr>
          <p:cNvPr id="13325" name="Group 12">
            <a:extLst>
              <a:ext uri="{FF2B5EF4-FFF2-40B4-BE49-F238E27FC236}">
                <a16:creationId xmlns:a16="http://schemas.microsoft.com/office/drawing/2014/main" id="{D496E0CD-2C5E-47E9-A7C6-930A68DF9FCE}"/>
              </a:ext>
            </a:extLst>
          </p:cNvPr>
          <p:cNvGrpSpPr>
            <a:grpSpLocks/>
          </p:cNvGrpSpPr>
          <p:nvPr/>
        </p:nvGrpSpPr>
        <p:grpSpPr bwMode="auto">
          <a:xfrm>
            <a:off x="457200" y="2362200"/>
            <a:ext cx="1143000" cy="566738"/>
            <a:chOff x="1200" y="1248"/>
            <a:chExt cx="720" cy="357"/>
          </a:xfrm>
        </p:grpSpPr>
        <p:pic>
          <p:nvPicPr>
            <p:cNvPr id="13327" name="Picture 13">
              <a:extLst>
                <a:ext uri="{FF2B5EF4-FFF2-40B4-BE49-F238E27FC236}">
                  <a16:creationId xmlns:a16="http://schemas.microsoft.com/office/drawing/2014/main" id="{DF482147-38E4-43ED-A716-BD861A4F2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8" name="Text Box 14">
              <a:extLst>
                <a:ext uri="{FF2B5EF4-FFF2-40B4-BE49-F238E27FC236}">
                  <a16:creationId xmlns:a16="http://schemas.microsoft.com/office/drawing/2014/main" id="{A4CBB46E-3EDB-405D-9123-5E847AA35728}"/>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pic>
        <p:nvPicPr>
          <p:cNvPr id="13326" name="Picture 15">
            <a:extLst>
              <a:ext uri="{FF2B5EF4-FFF2-40B4-BE49-F238E27FC236}">
                <a16:creationId xmlns:a16="http://schemas.microsoft.com/office/drawing/2014/main" id="{FFA392F4-66EB-4AB5-A9D4-4EEEF52A3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488" y="4419600"/>
            <a:ext cx="3375025" cy="666750"/>
          </a:xfrm>
          <a:prstGeom prst="rect">
            <a:avLst/>
          </a:prstGeom>
          <a:solidFill>
            <a:srgbClr val="3366FF"/>
          </a:solidFill>
          <a:ln w="28575">
            <a:solidFill>
              <a:srgbClr val="3366FF"/>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E63C1357-AC81-4C78-B450-542EC56FA38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DA51B656-90C6-47D8-8A7D-CDE3623AA281}" type="slidenum">
              <a:rPr lang="en-US" altLang="en-US" sz="2000" i="0" baseline="0">
                <a:latin typeface="Arial" panose="020B0604020202020204" pitchFamily="34" charset="0"/>
              </a:rPr>
              <a:pPr/>
              <a:t>12</a:t>
            </a:fld>
            <a:endParaRPr lang="en-US" altLang="en-US" sz="2000" i="0" baseline="0">
              <a:latin typeface="Arial" panose="020B0604020202020204" pitchFamily="34" charset="0"/>
            </a:endParaRPr>
          </a:p>
        </p:txBody>
      </p:sp>
      <p:sp>
        <p:nvSpPr>
          <p:cNvPr id="14339" name="Line 2">
            <a:extLst>
              <a:ext uri="{FF2B5EF4-FFF2-40B4-BE49-F238E27FC236}">
                <a16:creationId xmlns:a16="http://schemas.microsoft.com/office/drawing/2014/main" id="{1A80E492-F54F-4193-948D-DF4E6E13EB38}"/>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0" name="Line 3">
            <a:extLst>
              <a:ext uri="{FF2B5EF4-FFF2-40B4-BE49-F238E27FC236}">
                <a16:creationId xmlns:a16="http://schemas.microsoft.com/office/drawing/2014/main" id="{FF2E7DAA-E830-4CE8-99A0-3EAB52815A91}"/>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1" name="Text Box 4">
            <a:extLst>
              <a:ext uri="{FF2B5EF4-FFF2-40B4-BE49-F238E27FC236}">
                <a16:creationId xmlns:a16="http://schemas.microsoft.com/office/drawing/2014/main" id="{594C22C6-34DE-4CB7-98A7-5B6D03764E5E}"/>
              </a:ext>
            </a:extLst>
          </p:cNvPr>
          <p:cNvSpPr txBox="1">
            <a:spLocks noChangeArrowheads="1"/>
          </p:cNvSpPr>
          <p:nvPr/>
        </p:nvSpPr>
        <p:spPr bwMode="auto">
          <a:xfrm>
            <a:off x="304800" y="228600"/>
            <a:ext cx="6700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3.4  </a:t>
            </a:r>
            <a:r>
              <a:rPr lang="en-US" altLang="en-US" sz="2000" baseline="0"/>
              <a:t>Two signals with the same amplitude and phase,</a:t>
            </a:r>
            <a:br>
              <a:rPr lang="en-US" altLang="en-US" sz="2000" baseline="0"/>
            </a:br>
            <a:r>
              <a:rPr lang="en-US" altLang="en-US" sz="2000" baseline="0"/>
              <a:t>                        but different frequencies</a:t>
            </a:r>
          </a:p>
        </p:txBody>
      </p:sp>
      <p:sp>
        <p:nvSpPr>
          <p:cNvPr id="14342" name="Line 5">
            <a:extLst>
              <a:ext uri="{FF2B5EF4-FFF2-40B4-BE49-F238E27FC236}">
                <a16:creationId xmlns:a16="http://schemas.microsoft.com/office/drawing/2014/main" id="{8154D168-BC2B-4865-B33D-A56DD34A12F1}"/>
              </a:ext>
            </a:extLst>
          </p:cNvPr>
          <p:cNvSpPr>
            <a:spLocks noChangeShapeType="1"/>
          </p:cNvSpPr>
          <p:nvPr/>
        </p:nvSpPr>
        <p:spPr bwMode="auto">
          <a:xfrm>
            <a:off x="152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4343" name="Picture 6">
            <a:extLst>
              <a:ext uri="{FF2B5EF4-FFF2-40B4-BE49-F238E27FC236}">
                <a16:creationId xmlns:a16="http://schemas.microsoft.com/office/drawing/2014/main" id="{2AE7667D-58C7-4157-8E93-19790A9B1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1066800"/>
            <a:ext cx="542925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a:extLst>
              <a:ext uri="{FF2B5EF4-FFF2-40B4-BE49-F238E27FC236}">
                <a16:creationId xmlns:a16="http://schemas.microsoft.com/office/drawing/2014/main" id="{D641C7AD-6971-4D4C-8EAE-CC692C64F9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127AD099-C4DD-4FE7-85D9-009D02496C10}" type="slidenum">
              <a:rPr lang="en-US" altLang="en-US" sz="2000" i="0" baseline="0">
                <a:latin typeface="Arial" panose="020B0604020202020204" pitchFamily="34" charset="0"/>
              </a:rPr>
              <a:pPr/>
              <a:t>13</a:t>
            </a:fld>
            <a:endParaRPr lang="en-US" altLang="en-US" sz="2000" i="0" baseline="0">
              <a:latin typeface="Arial" panose="020B0604020202020204" pitchFamily="34" charset="0"/>
            </a:endParaRPr>
          </a:p>
        </p:txBody>
      </p:sp>
      <p:sp>
        <p:nvSpPr>
          <p:cNvPr id="15363" name="Text Box 2">
            <a:extLst>
              <a:ext uri="{FF2B5EF4-FFF2-40B4-BE49-F238E27FC236}">
                <a16:creationId xmlns:a16="http://schemas.microsoft.com/office/drawing/2014/main" id="{C6A5B170-4E17-41CA-91D3-DDB458469532}"/>
              </a:ext>
            </a:extLst>
          </p:cNvPr>
          <p:cNvSpPr txBox="1">
            <a:spLocks noChangeArrowheads="1"/>
          </p:cNvSpPr>
          <p:nvPr/>
        </p:nvSpPr>
        <p:spPr bwMode="auto">
          <a:xfrm>
            <a:off x="361950" y="1828800"/>
            <a:ext cx="466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Table 3.1  </a:t>
            </a:r>
            <a:r>
              <a:rPr lang="en-US" altLang="en-US" sz="2000" baseline="0"/>
              <a:t>Units of period and frequency</a:t>
            </a:r>
          </a:p>
        </p:txBody>
      </p:sp>
      <p:pic>
        <p:nvPicPr>
          <p:cNvPr id="15364" name="Picture 4">
            <a:extLst>
              <a:ext uri="{FF2B5EF4-FFF2-40B4-BE49-F238E27FC236}">
                <a16:creationId xmlns:a16="http://schemas.microsoft.com/office/drawing/2014/main" id="{4517A12A-300A-43D4-9639-AF0FBD0F9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27275"/>
            <a:ext cx="8601075"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1DF64A32-7EF7-46C7-8A27-54A51188E0B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0A1D31D8-3E7D-4ACE-9035-0B68CC77ED4B}" type="slidenum">
              <a:rPr lang="en-US" altLang="en-US" sz="2000" i="0" baseline="0">
                <a:latin typeface="Arial" panose="020B0604020202020204" pitchFamily="34" charset="0"/>
              </a:rPr>
              <a:pPr/>
              <a:t>14</a:t>
            </a:fld>
            <a:endParaRPr lang="en-US" altLang="en-US" sz="2000" i="0" baseline="0">
              <a:latin typeface="Arial" panose="020B0604020202020204" pitchFamily="34" charset="0"/>
            </a:endParaRPr>
          </a:p>
        </p:txBody>
      </p:sp>
      <p:sp>
        <p:nvSpPr>
          <p:cNvPr id="16387" name="Rectangle 2">
            <a:extLst>
              <a:ext uri="{FF2B5EF4-FFF2-40B4-BE49-F238E27FC236}">
                <a16:creationId xmlns:a16="http://schemas.microsoft.com/office/drawing/2014/main" id="{44CF6C14-3D62-4B8B-AC87-8189C4D324A6}"/>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88" name="Rectangle 3">
            <a:extLst>
              <a:ext uri="{FF2B5EF4-FFF2-40B4-BE49-F238E27FC236}">
                <a16:creationId xmlns:a16="http://schemas.microsoft.com/office/drawing/2014/main" id="{3D0A64F6-A3CD-4A12-BDC9-10957FBA69FA}"/>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6389" name="Group 4">
            <a:extLst>
              <a:ext uri="{FF2B5EF4-FFF2-40B4-BE49-F238E27FC236}">
                <a16:creationId xmlns:a16="http://schemas.microsoft.com/office/drawing/2014/main" id="{E0123FDD-8DF6-41D4-A8F7-21378C2CE62C}"/>
              </a:ext>
            </a:extLst>
          </p:cNvPr>
          <p:cNvGrpSpPr>
            <a:grpSpLocks/>
          </p:cNvGrpSpPr>
          <p:nvPr/>
        </p:nvGrpSpPr>
        <p:grpSpPr bwMode="auto">
          <a:xfrm>
            <a:off x="490538" y="773113"/>
            <a:ext cx="738187" cy="474662"/>
            <a:chOff x="309" y="487"/>
            <a:chExt cx="465" cy="299"/>
          </a:xfrm>
        </p:grpSpPr>
        <p:sp>
          <p:nvSpPr>
            <p:cNvPr id="16397" name="Rectangle 5">
              <a:extLst>
                <a:ext uri="{FF2B5EF4-FFF2-40B4-BE49-F238E27FC236}">
                  <a16:creationId xmlns:a16="http://schemas.microsoft.com/office/drawing/2014/main" id="{3DCDF57C-EB7C-40E4-962A-B407BBE6E953}"/>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98" name="Rectangle 6">
              <a:extLst>
                <a:ext uri="{FF2B5EF4-FFF2-40B4-BE49-F238E27FC236}">
                  <a16:creationId xmlns:a16="http://schemas.microsoft.com/office/drawing/2014/main" id="{85BE2297-C2B7-4886-B0E9-8E74227995C5}"/>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6390" name="Rectangle 7">
            <a:extLst>
              <a:ext uri="{FF2B5EF4-FFF2-40B4-BE49-F238E27FC236}">
                <a16:creationId xmlns:a16="http://schemas.microsoft.com/office/drawing/2014/main" id="{44CBD192-2C1F-4782-9000-EA0407A3FC9C}"/>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91" name="Rectangle 8">
            <a:extLst>
              <a:ext uri="{FF2B5EF4-FFF2-40B4-BE49-F238E27FC236}">
                <a16:creationId xmlns:a16="http://schemas.microsoft.com/office/drawing/2014/main" id="{AE600C03-8A3C-4536-B5A2-542BF6591FFA}"/>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92" name="Rectangle 9">
            <a:extLst>
              <a:ext uri="{FF2B5EF4-FFF2-40B4-BE49-F238E27FC236}">
                <a16:creationId xmlns:a16="http://schemas.microsoft.com/office/drawing/2014/main" id="{35576FC7-C81D-4C35-B12F-325D5C1A91CE}"/>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6393" name="Rectangle 10">
            <a:extLst>
              <a:ext uri="{FF2B5EF4-FFF2-40B4-BE49-F238E27FC236}">
                <a16:creationId xmlns:a16="http://schemas.microsoft.com/office/drawing/2014/main" id="{380FDCE6-B2ED-43D5-A1BD-880E2BDD9AD6}"/>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6394" name="Rectangle 11">
            <a:extLst>
              <a:ext uri="{FF2B5EF4-FFF2-40B4-BE49-F238E27FC236}">
                <a16:creationId xmlns:a16="http://schemas.microsoft.com/office/drawing/2014/main" id="{5A52CBB1-6F3D-4A40-87BF-2774B169F29F}"/>
              </a:ext>
            </a:extLst>
          </p:cNvPr>
          <p:cNvSpPr>
            <a:spLocks noChangeArrowheads="1"/>
          </p:cNvSpPr>
          <p:nvPr/>
        </p:nvSpPr>
        <p:spPr bwMode="auto">
          <a:xfrm>
            <a:off x="228600" y="144780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power we use at home has a frequency of </a:t>
            </a:r>
            <a:r>
              <a:rPr lang="en-US" altLang="en-US" baseline="0">
                <a:solidFill>
                  <a:schemeClr val="hlink"/>
                </a:solidFill>
              </a:rPr>
              <a:t>60 Hz</a:t>
            </a:r>
            <a:r>
              <a:rPr lang="en-US" altLang="en-US" baseline="0"/>
              <a:t>. The period of this sine wave can be determined as follows:</a:t>
            </a:r>
          </a:p>
        </p:txBody>
      </p:sp>
      <p:sp>
        <p:nvSpPr>
          <p:cNvPr id="16395" name="Text Box 12">
            <a:extLst>
              <a:ext uri="{FF2B5EF4-FFF2-40B4-BE49-F238E27FC236}">
                <a16:creationId xmlns:a16="http://schemas.microsoft.com/office/drawing/2014/main" id="{15B246A0-D0C9-46A7-9724-A7230313D781}"/>
              </a:ext>
            </a:extLst>
          </p:cNvPr>
          <p:cNvSpPr txBox="1">
            <a:spLocks noChangeArrowheads="1"/>
          </p:cNvSpPr>
          <p:nvPr/>
        </p:nvSpPr>
        <p:spPr bwMode="auto">
          <a:xfrm>
            <a:off x="1143000" y="182563"/>
            <a:ext cx="2284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a:t>
            </a:r>
          </a:p>
        </p:txBody>
      </p:sp>
      <p:pic>
        <p:nvPicPr>
          <p:cNvPr id="16396" name="Picture 14">
            <a:extLst>
              <a:ext uri="{FF2B5EF4-FFF2-40B4-BE49-F238E27FC236}">
                <a16:creationId xmlns:a16="http://schemas.microsoft.com/office/drawing/2014/main" id="{530C5FD7-7283-4993-A3CB-CB1703E1A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3073400"/>
            <a:ext cx="6327775" cy="711200"/>
          </a:xfrm>
          <a:prstGeom prst="rect">
            <a:avLst/>
          </a:prstGeom>
          <a:noFill/>
          <a:ln w="57150">
            <a:solidFill>
              <a:srgbClr val="3366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a:extLst>
              <a:ext uri="{FF2B5EF4-FFF2-40B4-BE49-F238E27FC236}">
                <a16:creationId xmlns:a16="http://schemas.microsoft.com/office/drawing/2014/main" id="{454F7F4E-7299-469B-9C3B-BCA433D2C00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67FE5D51-D4F1-4082-8C3C-47B518F2BC0A}" type="slidenum">
              <a:rPr lang="en-US" altLang="en-US" sz="2000" i="0" baseline="0">
                <a:latin typeface="Arial" panose="020B0604020202020204" pitchFamily="34" charset="0"/>
              </a:rPr>
              <a:pPr/>
              <a:t>15</a:t>
            </a:fld>
            <a:endParaRPr lang="en-US" altLang="en-US" sz="2000" i="0" baseline="0">
              <a:latin typeface="Arial" panose="020B0604020202020204" pitchFamily="34" charset="0"/>
            </a:endParaRPr>
          </a:p>
        </p:txBody>
      </p:sp>
      <p:sp>
        <p:nvSpPr>
          <p:cNvPr id="17411" name="Rectangle 2">
            <a:extLst>
              <a:ext uri="{FF2B5EF4-FFF2-40B4-BE49-F238E27FC236}">
                <a16:creationId xmlns:a16="http://schemas.microsoft.com/office/drawing/2014/main" id="{19CE59AB-47C6-42BD-A7E4-DA655ACB356D}"/>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412" name="Rectangle 3">
            <a:extLst>
              <a:ext uri="{FF2B5EF4-FFF2-40B4-BE49-F238E27FC236}">
                <a16:creationId xmlns:a16="http://schemas.microsoft.com/office/drawing/2014/main" id="{8B3858EE-A9DE-4B3A-8062-63109F1C968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17413" name="Group 4">
            <a:extLst>
              <a:ext uri="{FF2B5EF4-FFF2-40B4-BE49-F238E27FC236}">
                <a16:creationId xmlns:a16="http://schemas.microsoft.com/office/drawing/2014/main" id="{23146082-0E3A-4110-90F6-F7866FFDB96A}"/>
              </a:ext>
            </a:extLst>
          </p:cNvPr>
          <p:cNvGrpSpPr>
            <a:grpSpLocks/>
          </p:cNvGrpSpPr>
          <p:nvPr/>
        </p:nvGrpSpPr>
        <p:grpSpPr bwMode="auto">
          <a:xfrm>
            <a:off x="490538" y="773113"/>
            <a:ext cx="738187" cy="474662"/>
            <a:chOff x="309" y="487"/>
            <a:chExt cx="465" cy="299"/>
          </a:xfrm>
        </p:grpSpPr>
        <p:sp>
          <p:nvSpPr>
            <p:cNvPr id="17422" name="Rectangle 5">
              <a:extLst>
                <a:ext uri="{FF2B5EF4-FFF2-40B4-BE49-F238E27FC236}">
                  <a16:creationId xmlns:a16="http://schemas.microsoft.com/office/drawing/2014/main" id="{8D714388-0C36-4127-9BE5-C2F2896317FF}"/>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423" name="Rectangle 6">
              <a:extLst>
                <a:ext uri="{FF2B5EF4-FFF2-40B4-BE49-F238E27FC236}">
                  <a16:creationId xmlns:a16="http://schemas.microsoft.com/office/drawing/2014/main" id="{20580896-11AF-464B-AFB8-AB8DCBE9832F}"/>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17414" name="Rectangle 7">
            <a:extLst>
              <a:ext uri="{FF2B5EF4-FFF2-40B4-BE49-F238E27FC236}">
                <a16:creationId xmlns:a16="http://schemas.microsoft.com/office/drawing/2014/main" id="{352E1203-6826-437C-ACB9-656F50F088D6}"/>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415" name="Rectangle 8">
            <a:extLst>
              <a:ext uri="{FF2B5EF4-FFF2-40B4-BE49-F238E27FC236}">
                <a16:creationId xmlns:a16="http://schemas.microsoft.com/office/drawing/2014/main" id="{40A64950-DDEF-4B18-90C0-CB2926CA06E5}"/>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416" name="Rectangle 9">
            <a:extLst>
              <a:ext uri="{FF2B5EF4-FFF2-40B4-BE49-F238E27FC236}">
                <a16:creationId xmlns:a16="http://schemas.microsoft.com/office/drawing/2014/main" id="{CA9811BB-9318-4AB6-9781-20F2DE610EFA}"/>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7417" name="Rectangle 10">
            <a:extLst>
              <a:ext uri="{FF2B5EF4-FFF2-40B4-BE49-F238E27FC236}">
                <a16:creationId xmlns:a16="http://schemas.microsoft.com/office/drawing/2014/main" id="{9BFB51C0-B22E-4CCC-9967-7C96E8E1DF73}"/>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7418" name="Rectangle 11">
            <a:extLst>
              <a:ext uri="{FF2B5EF4-FFF2-40B4-BE49-F238E27FC236}">
                <a16:creationId xmlns:a16="http://schemas.microsoft.com/office/drawing/2014/main" id="{4E5DA6E6-C665-4837-BBA9-71BD1EAE412B}"/>
              </a:ext>
            </a:extLst>
          </p:cNvPr>
          <p:cNvSpPr>
            <a:spLocks noChangeArrowheads="1"/>
          </p:cNvSpPr>
          <p:nvPr/>
        </p:nvSpPr>
        <p:spPr bwMode="auto">
          <a:xfrm>
            <a:off x="228600" y="14478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period of a signal is 100 ms. What is its frequency in kilohertz?</a:t>
            </a:r>
          </a:p>
        </p:txBody>
      </p:sp>
      <p:sp>
        <p:nvSpPr>
          <p:cNvPr id="17419" name="Text Box 12">
            <a:extLst>
              <a:ext uri="{FF2B5EF4-FFF2-40B4-BE49-F238E27FC236}">
                <a16:creationId xmlns:a16="http://schemas.microsoft.com/office/drawing/2014/main" id="{E128842C-C914-4718-9BDA-57BA5763AB46}"/>
              </a:ext>
            </a:extLst>
          </p:cNvPr>
          <p:cNvSpPr txBox="1">
            <a:spLocks noChangeArrowheads="1"/>
          </p:cNvSpPr>
          <p:nvPr/>
        </p:nvSpPr>
        <p:spPr bwMode="auto">
          <a:xfrm>
            <a:off x="1143000" y="182563"/>
            <a:ext cx="2284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3.5</a:t>
            </a:r>
          </a:p>
        </p:txBody>
      </p:sp>
      <p:sp>
        <p:nvSpPr>
          <p:cNvPr id="17420" name="Rectangle 15">
            <a:extLst>
              <a:ext uri="{FF2B5EF4-FFF2-40B4-BE49-F238E27FC236}">
                <a16:creationId xmlns:a16="http://schemas.microsoft.com/office/drawing/2014/main" id="{1275BA82-7C70-4CEE-A0ED-15C32AFAB987}"/>
              </a:ext>
            </a:extLst>
          </p:cNvPr>
          <p:cNvSpPr>
            <a:spLocks noChangeArrowheads="1"/>
          </p:cNvSpPr>
          <p:nvPr/>
        </p:nvSpPr>
        <p:spPr bwMode="auto">
          <a:xfrm>
            <a:off x="304800" y="2667000"/>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solidFill>
                  <a:schemeClr val="hlink"/>
                </a:solidFill>
              </a:rPr>
              <a:t>Solution</a:t>
            </a:r>
          </a:p>
          <a:p>
            <a:pPr algn="just"/>
            <a:r>
              <a:rPr lang="en-US" altLang="en-US" baseline="0"/>
              <a:t>First we change 100 ms to seconds, and then we calculate the frequency from the period (1 Hz = 10</a:t>
            </a:r>
            <a:r>
              <a:rPr lang="en-US" altLang="en-US" baseline="30000"/>
              <a:t>−3</a:t>
            </a:r>
            <a:r>
              <a:rPr lang="en-US" altLang="en-US" baseline="0"/>
              <a:t> kHz).</a:t>
            </a:r>
          </a:p>
        </p:txBody>
      </p:sp>
      <p:pic>
        <p:nvPicPr>
          <p:cNvPr id="17421" name="Picture 16">
            <a:extLst>
              <a:ext uri="{FF2B5EF4-FFF2-40B4-BE49-F238E27FC236}">
                <a16:creationId xmlns:a16="http://schemas.microsoft.com/office/drawing/2014/main" id="{DA20A860-317B-4CA7-A6AE-70FFBDF25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4778375"/>
            <a:ext cx="6291263" cy="1241425"/>
          </a:xfrm>
          <a:prstGeom prst="rect">
            <a:avLst/>
          </a:prstGeom>
          <a:noFill/>
          <a:ln w="57150">
            <a:solidFill>
              <a:srgbClr val="3366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DB4852C6-FB4A-4CF7-8C41-B6A5E533E6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BB4E4D5E-81F2-4356-A667-6023E4A58142}" type="slidenum">
              <a:rPr lang="en-US" altLang="en-US" sz="2000" i="0" baseline="0">
                <a:latin typeface="Arial" panose="020B0604020202020204" pitchFamily="34" charset="0"/>
              </a:rPr>
              <a:pPr/>
              <a:t>16</a:t>
            </a:fld>
            <a:endParaRPr lang="en-US" altLang="en-US" sz="2000" i="0" baseline="0">
              <a:latin typeface="Arial" panose="020B0604020202020204" pitchFamily="34" charset="0"/>
            </a:endParaRPr>
          </a:p>
        </p:txBody>
      </p:sp>
      <p:sp>
        <p:nvSpPr>
          <p:cNvPr id="18435" name="Rectangle 2">
            <a:extLst>
              <a:ext uri="{FF2B5EF4-FFF2-40B4-BE49-F238E27FC236}">
                <a16:creationId xmlns:a16="http://schemas.microsoft.com/office/drawing/2014/main" id="{667261CF-2C47-4EA4-B421-F989B145815B}"/>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36" name="Rectangle 3">
            <a:extLst>
              <a:ext uri="{FF2B5EF4-FFF2-40B4-BE49-F238E27FC236}">
                <a16:creationId xmlns:a16="http://schemas.microsoft.com/office/drawing/2014/main" id="{350ADB28-8358-46FE-B028-3249E28E0DC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37" name="Rectangle 4">
            <a:extLst>
              <a:ext uri="{FF2B5EF4-FFF2-40B4-BE49-F238E27FC236}">
                <a16:creationId xmlns:a16="http://schemas.microsoft.com/office/drawing/2014/main" id="{E713DB9C-FB90-46A5-97EC-AE70B7FD92A6}"/>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38" name="Rectangle 5">
            <a:extLst>
              <a:ext uri="{FF2B5EF4-FFF2-40B4-BE49-F238E27FC236}">
                <a16:creationId xmlns:a16="http://schemas.microsoft.com/office/drawing/2014/main" id="{EC768AF6-A4FA-45F5-B56F-50AF8FC8C7C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39" name="Rectangle 6">
            <a:extLst>
              <a:ext uri="{FF2B5EF4-FFF2-40B4-BE49-F238E27FC236}">
                <a16:creationId xmlns:a16="http://schemas.microsoft.com/office/drawing/2014/main" id="{A97ACBDF-7F77-44E5-975C-C0B8207B0CE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40" name="Rectangle 7">
            <a:extLst>
              <a:ext uri="{FF2B5EF4-FFF2-40B4-BE49-F238E27FC236}">
                <a16:creationId xmlns:a16="http://schemas.microsoft.com/office/drawing/2014/main" id="{58D3D321-1D05-466B-A9D7-62906AA7AEB8}"/>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41" name="Rectangle 8">
            <a:extLst>
              <a:ext uri="{FF2B5EF4-FFF2-40B4-BE49-F238E27FC236}">
                <a16:creationId xmlns:a16="http://schemas.microsoft.com/office/drawing/2014/main" id="{260A6D50-F5EE-4BF1-91DC-3C880B72465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8442" name="Line 9">
            <a:extLst>
              <a:ext uri="{FF2B5EF4-FFF2-40B4-BE49-F238E27FC236}">
                <a16:creationId xmlns:a16="http://schemas.microsoft.com/office/drawing/2014/main" id="{9865073D-6853-4DD8-92AB-13766B58DEA9}"/>
              </a:ext>
            </a:extLst>
          </p:cNvPr>
          <p:cNvSpPr>
            <a:spLocks noChangeShapeType="1"/>
          </p:cNvSpPr>
          <p:nvPr/>
        </p:nvSpPr>
        <p:spPr bwMode="auto">
          <a:xfrm>
            <a:off x="457200" y="1905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0">
            <a:extLst>
              <a:ext uri="{FF2B5EF4-FFF2-40B4-BE49-F238E27FC236}">
                <a16:creationId xmlns:a16="http://schemas.microsoft.com/office/drawing/2014/main" id="{9E0A1DE5-3D22-4F7C-A491-755C8B71DCD6}"/>
              </a:ext>
            </a:extLst>
          </p:cNvPr>
          <p:cNvSpPr>
            <a:spLocks noChangeShapeType="1"/>
          </p:cNvSpPr>
          <p:nvPr/>
        </p:nvSpPr>
        <p:spPr bwMode="auto">
          <a:xfrm>
            <a:off x="458788" y="6096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Rectangle 11">
            <a:extLst>
              <a:ext uri="{FF2B5EF4-FFF2-40B4-BE49-F238E27FC236}">
                <a16:creationId xmlns:a16="http://schemas.microsoft.com/office/drawing/2014/main" id="{623A0AE1-5309-4B20-9182-C4523FF4882F}"/>
              </a:ext>
            </a:extLst>
          </p:cNvPr>
          <p:cNvSpPr>
            <a:spLocks noChangeArrowheads="1"/>
          </p:cNvSpPr>
          <p:nvPr/>
        </p:nvSpPr>
        <p:spPr bwMode="auto">
          <a:xfrm>
            <a:off x="495300" y="1997075"/>
            <a:ext cx="8077200" cy="399097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Frequency is the rate of change with respect to time. </a:t>
            </a:r>
            <a:br>
              <a:rPr lang="en-US" altLang="en-US" sz="3200" i="0" baseline="0">
                <a:latin typeface="Arial" panose="020B0604020202020204" pitchFamily="34" charset="0"/>
              </a:rPr>
            </a:br>
            <a:br>
              <a:rPr lang="en-US" altLang="en-US" sz="3200" i="0" baseline="0">
                <a:latin typeface="Arial" panose="020B0604020202020204" pitchFamily="34" charset="0"/>
              </a:rPr>
            </a:br>
            <a:r>
              <a:rPr lang="en-US" altLang="en-US" sz="3200" i="0" baseline="0">
                <a:latin typeface="Arial" panose="020B0604020202020204" pitchFamily="34" charset="0"/>
              </a:rPr>
              <a:t>Change in a short span of time</a:t>
            </a:r>
          </a:p>
          <a:p>
            <a:pPr algn="ctr"/>
            <a:r>
              <a:rPr lang="en-US" altLang="en-US" sz="3200" i="0" baseline="0">
                <a:latin typeface="Arial" panose="020B0604020202020204" pitchFamily="34" charset="0"/>
              </a:rPr>
              <a:t>means high frequency.</a:t>
            </a:r>
            <a:br>
              <a:rPr lang="en-US" altLang="en-US" sz="3200" i="0" baseline="0">
                <a:latin typeface="Arial" panose="020B0604020202020204" pitchFamily="34" charset="0"/>
              </a:rPr>
            </a:br>
            <a:r>
              <a:rPr lang="en-US" altLang="en-US" sz="3200" i="0" baseline="0">
                <a:latin typeface="Arial" panose="020B0604020202020204" pitchFamily="34" charset="0"/>
              </a:rPr>
              <a:t> </a:t>
            </a:r>
            <a:br>
              <a:rPr lang="en-US" altLang="en-US" sz="3200" i="0" baseline="0">
                <a:latin typeface="Arial" panose="020B0604020202020204" pitchFamily="34" charset="0"/>
              </a:rPr>
            </a:br>
            <a:r>
              <a:rPr lang="en-US" altLang="en-US" sz="3200" i="0" baseline="0">
                <a:latin typeface="Arial" panose="020B0604020202020204" pitchFamily="34" charset="0"/>
              </a:rPr>
              <a:t>Change over a long span of </a:t>
            </a:r>
            <a:br>
              <a:rPr lang="en-US" altLang="en-US" sz="3200" i="0" baseline="0">
                <a:latin typeface="Arial" panose="020B0604020202020204" pitchFamily="34" charset="0"/>
              </a:rPr>
            </a:br>
            <a:r>
              <a:rPr lang="en-US" altLang="en-US" sz="3200" i="0" baseline="0">
                <a:latin typeface="Arial" panose="020B0604020202020204" pitchFamily="34" charset="0"/>
              </a:rPr>
              <a:t>time means low frequency.</a:t>
            </a:r>
          </a:p>
        </p:txBody>
      </p:sp>
      <p:grpSp>
        <p:nvGrpSpPr>
          <p:cNvPr id="18445" name="Group 12">
            <a:extLst>
              <a:ext uri="{FF2B5EF4-FFF2-40B4-BE49-F238E27FC236}">
                <a16:creationId xmlns:a16="http://schemas.microsoft.com/office/drawing/2014/main" id="{A8AF7D00-A620-4929-A396-59E4CB2E148F}"/>
              </a:ext>
            </a:extLst>
          </p:cNvPr>
          <p:cNvGrpSpPr>
            <a:grpSpLocks/>
          </p:cNvGrpSpPr>
          <p:nvPr/>
        </p:nvGrpSpPr>
        <p:grpSpPr bwMode="auto">
          <a:xfrm>
            <a:off x="457200" y="1219200"/>
            <a:ext cx="1143000" cy="566738"/>
            <a:chOff x="1200" y="1248"/>
            <a:chExt cx="720" cy="357"/>
          </a:xfrm>
        </p:grpSpPr>
        <p:pic>
          <p:nvPicPr>
            <p:cNvPr id="18446" name="Picture 13">
              <a:extLst>
                <a:ext uri="{FF2B5EF4-FFF2-40B4-BE49-F238E27FC236}">
                  <a16:creationId xmlns:a16="http://schemas.microsoft.com/office/drawing/2014/main" id="{18724031-1347-4BA1-A74A-7B5687CE4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7" name="Text Box 14">
              <a:extLst>
                <a:ext uri="{FF2B5EF4-FFF2-40B4-BE49-F238E27FC236}">
                  <a16:creationId xmlns:a16="http://schemas.microsoft.com/office/drawing/2014/main" id="{6E85411B-94F9-44C0-93E2-3381B22EBC2D}"/>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4DF8538C-36B3-4BED-83B6-FD256DD022C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CC1DBB00-C598-4A68-93E8-84ECCE9EF4CF}" type="slidenum">
              <a:rPr lang="en-US" altLang="en-US" sz="2000" i="0" baseline="0">
                <a:latin typeface="Arial" panose="020B0604020202020204" pitchFamily="34" charset="0"/>
              </a:rPr>
              <a:pPr/>
              <a:t>17</a:t>
            </a:fld>
            <a:endParaRPr lang="en-US" altLang="en-US" sz="2000" i="0" baseline="0">
              <a:latin typeface="Arial" panose="020B0604020202020204" pitchFamily="34" charset="0"/>
            </a:endParaRPr>
          </a:p>
        </p:txBody>
      </p:sp>
      <p:sp>
        <p:nvSpPr>
          <p:cNvPr id="19459" name="Rectangle 2">
            <a:extLst>
              <a:ext uri="{FF2B5EF4-FFF2-40B4-BE49-F238E27FC236}">
                <a16:creationId xmlns:a16="http://schemas.microsoft.com/office/drawing/2014/main" id="{07D6751F-B98C-4D70-8186-674A334DA734}"/>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0" name="Rectangle 3">
            <a:extLst>
              <a:ext uri="{FF2B5EF4-FFF2-40B4-BE49-F238E27FC236}">
                <a16:creationId xmlns:a16="http://schemas.microsoft.com/office/drawing/2014/main" id="{F7ED303C-7C35-41DC-9898-D86EBFFEF50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1" name="Rectangle 4">
            <a:extLst>
              <a:ext uri="{FF2B5EF4-FFF2-40B4-BE49-F238E27FC236}">
                <a16:creationId xmlns:a16="http://schemas.microsoft.com/office/drawing/2014/main" id="{2494B39A-EE0B-4A81-B3F0-E44E10AB423F}"/>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2" name="Rectangle 5">
            <a:extLst>
              <a:ext uri="{FF2B5EF4-FFF2-40B4-BE49-F238E27FC236}">
                <a16:creationId xmlns:a16="http://schemas.microsoft.com/office/drawing/2014/main" id="{551976C8-DA11-4709-8CD9-D433BAA6562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3" name="Rectangle 6">
            <a:extLst>
              <a:ext uri="{FF2B5EF4-FFF2-40B4-BE49-F238E27FC236}">
                <a16:creationId xmlns:a16="http://schemas.microsoft.com/office/drawing/2014/main" id="{EA888CA6-2F09-4088-B888-1B43DB7D4B3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4" name="Rectangle 7">
            <a:extLst>
              <a:ext uri="{FF2B5EF4-FFF2-40B4-BE49-F238E27FC236}">
                <a16:creationId xmlns:a16="http://schemas.microsoft.com/office/drawing/2014/main" id="{41E994C5-C4EA-4CD0-A391-A13372EE3B05}"/>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5" name="Rectangle 8">
            <a:extLst>
              <a:ext uri="{FF2B5EF4-FFF2-40B4-BE49-F238E27FC236}">
                <a16:creationId xmlns:a16="http://schemas.microsoft.com/office/drawing/2014/main" id="{E8C0BBCF-6EC5-43A0-B585-81898DFE795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19466" name="Line 9">
            <a:extLst>
              <a:ext uri="{FF2B5EF4-FFF2-40B4-BE49-F238E27FC236}">
                <a16:creationId xmlns:a16="http://schemas.microsoft.com/office/drawing/2014/main" id="{1FCD0970-2549-45C0-93B5-2265A4D3F12F}"/>
              </a:ext>
            </a:extLst>
          </p:cNvPr>
          <p:cNvSpPr>
            <a:spLocks noChangeShapeType="1"/>
          </p:cNvSpPr>
          <p:nvPr/>
        </p:nvSpPr>
        <p:spPr bwMode="auto">
          <a:xfrm>
            <a:off x="457200" y="27003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0">
            <a:extLst>
              <a:ext uri="{FF2B5EF4-FFF2-40B4-BE49-F238E27FC236}">
                <a16:creationId xmlns:a16="http://schemas.microsoft.com/office/drawing/2014/main" id="{324D50F4-1CFA-4BB3-8407-B8617DE7DAF5}"/>
              </a:ext>
            </a:extLst>
          </p:cNvPr>
          <p:cNvSpPr>
            <a:spLocks noChangeShapeType="1"/>
          </p:cNvSpPr>
          <p:nvPr/>
        </p:nvSpPr>
        <p:spPr bwMode="auto">
          <a:xfrm>
            <a:off x="458788" y="49101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Rectangle 11">
            <a:extLst>
              <a:ext uri="{FF2B5EF4-FFF2-40B4-BE49-F238E27FC236}">
                <a16:creationId xmlns:a16="http://schemas.microsoft.com/office/drawing/2014/main" id="{1E4C051F-5AFD-43BF-A0B3-BF26E096D5F8}"/>
              </a:ext>
            </a:extLst>
          </p:cNvPr>
          <p:cNvSpPr>
            <a:spLocks noChangeArrowheads="1"/>
          </p:cNvSpPr>
          <p:nvPr/>
        </p:nvSpPr>
        <p:spPr bwMode="auto">
          <a:xfrm>
            <a:off x="495300" y="2792413"/>
            <a:ext cx="8077200" cy="204152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If a signal does not change at all, its frequency is zero.</a:t>
            </a:r>
          </a:p>
          <a:p>
            <a:pPr algn="ctr"/>
            <a:r>
              <a:rPr lang="en-US" altLang="en-US" sz="3200" i="0" baseline="0">
                <a:latin typeface="Arial" panose="020B0604020202020204" pitchFamily="34" charset="0"/>
              </a:rPr>
              <a:t>If a signal changes instantaneously, its frequency is infinite.</a:t>
            </a:r>
          </a:p>
        </p:txBody>
      </p:sp>
      <p:grpSp>
        <p:nvGrpSpPr>
          <p:cNvPr id="19469" name="Group 12">
            <a:extLst>
              <a:ext uri="{FF2B5EF4-FFF2-40B4-BE49-F238E27FC236}">
                <a16:creationId xmlns:a16="http://schemas.microsoft.com/office/drawing/2014/main" id="{EA33A0D7-28D1-4C96-A409-42982D3B81CB}"/>
              </a:ext>
            </a:extLst>
          </p:cNvPr>
          <p:cNvGrpSpPr>
            <a:grpSpLocks/>
          </p:cNvGrpSpPr>
          <p:nvPr/>
        </p:nvGrpSpPr>
        <p:grpSpPr bwMode="auto">
          <a:xfrm>
            <a:off x="457200" y="2057400"/>
            <a:ext cx="1143000" cy="566738"/>
            <a:chOff x="1200" y="1248"/>
            <a:chExt cx="720" cy="357"/>
          </a:xfrm>
        </p:grpSpPr>
        <p:pic>
          <p:nvPicPr>
            <p:cNvPr id="19470" name="Picture 13">
              <a:extLst>
                <a:ext uri="{FF2B5EF4-FFF2-40B4-BE49-F238E27FC236}">
                  <a16:creationId xmlns:a16="http://schemas.microsoft.com/office/drawing/2014/main" id="{E70BC2A1-5662-4A83-8E67-489993C80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14">
              <a:extLst>
                <a:ext uri="{FF2B5EF4-FFF2-40B4-BE49-F238E27FC236}">
                  <a16:creationId xmlns:a16="http://schemas.microsoft.com/office/drawing/2014/main" id="{65EBA0F8-4F5D-4B34-B2FC-34ECEA07465F}"/>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411D899E-5E55-4D58-B922-F3B7ED98F3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3F87126A-3839-4436-A698-AC7259780576}" type="slidenum">
              <a:rPr lang="en-US" altLang="en-US" sz="2000" i="0" baseline="0">
                <a:latin typeface="Arial" panose="020B0604020202020204" pitchFamily="34" charset="0"/>
              </a:rPr>
              <a:pPr/>
              <a:t>18</a:t>
            </a:fld>
            <a:endParaRPr lang="en-US" altLang="en-US" sz="2000" i="0" baseline="0">
              <a:latin typeface="Arial" panose="020B0604020202020204" pitchFamily="34" charset="0"/>
            </a:endParaRPr>
          </a:p>
        </p:txBody>
      </p:sp>
      <p:sp>
        <p:nvSpPr>
          <p:cNvPr id="20483" name="Rectangle 2">
            <a:extLst>
              <a:ext uri="{FF2B5EF4-FFF2-40B4-BE49-F238E27FC236}">
                <a16:creationId xmlns:a16="http://schemas.microsoft.com/office/drawing/2014/main" id="{41E02062-32A1-4665-B4B4-53898350E021}"/>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484" name="Rectangle 3">
            <a:extLst>
              <a:ext uri="{FF2B5EF4-FFF2-40B4-BE49-F238E27FC236}">
                <a16:creationId xmlns:a16="http://schemas.microsoft.com/office/drawing/2014/main" id="{3E3074F2-940F-4541-A087-947096E6D7D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485" name="Rectangle 4">
            <a:extLst>
              <a:ext uri="{FF2B5EF4-FFF2-40B4-BE49-F238E27FC236}">
                <a16:creationId xmlns:a16="http://schemas.microsoft.com/office/drawing/2014/main" id="{62D18904-2BB7-4852-9340-15ED1A2FC198}"/>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486" name="Rectangle 5">
            <a:extLst>
              <a:ext uri="{FF2B5EF4-FFF2-40B4-BE49-F238E27FC236}">
                <a16:creationId xmlns:a16="http://schemas.microsoft.com/office/drawing/2014/main" id="{89D0686B-1BE9-4885-9766-24C4FF26BD7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487" name="Rectangle 6">
            <a:extLst>
              <a:ext uri="{FF2B5EF4-FFF2-40B4-BE49-F238E27FC236}">
                <a16:creationId xmlns:a16="http://schemas.microsoft.com/office/drawing/2014/main" id="{7CC4C873-D41D-420B-9091-12849F9BB34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488" name="Rectangle 7">
            <a:extLst>
              <a:ext uri="{FF2B5EF4-FFF2-40B4-BE49-F238E27FC236}">
                <a16:creationId xmlns:a16="http://schemas.microsoft.com/office/drawing/2014/main" id="{74EBF701-D686-4D54-9AD2-2948B68FFD0F}"/>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489" name="Rectangle 8">
            <a:extLst>
              <a:ext uri="{FF2B5EF4-FFF2-40B4-BE49-F238E27FC236}">
                <a16:creationId xmlns:a16="http://schemas.microsoft.com/office/drawing/2014/main" id="{BB23A698-44F9-48E5-B634-A5BCFED6623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0490" name="Line 9">
            <a:extLst>
              <a:ext uri="{FF2B5EF4-FFF2-40B4-BE49-F238E27FC236}">
                <a16:creationId xmlns:a16="http://schemas.microsoft.com/office/drawing/2014/main" id="{127A1E4A-8D04-457D-B1BF-7C4DB131D098}"/>
              </a:ext>
            </a:extLst>
          </p:cNvPr>
          <p:cNvSpPr>
            <a:spLocks noChangeShapeType="1"/>
          </p:cNvSpPr>
          <p:nvPr/>
        </p:nvSpPr>
        <p:spPr bwMode="auto">
          <a:xfrm>
            <a:off x="457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10">
            <a:extLst>
              <a:ext uri="{FF2B5EF4-FFF2-40B4-BE49-F238E27FC236}">
                <a16:creationId xmlns:a16="http://schemas.microsoft.com/office/drawing/2014/main" id="{4A774DA8-D230-43D0-A4B5-D1EEE2D39A34}"/>
              </a:ext>
            </a:extLst>
          </p:cNvPr>
          <p:cNvSpPr>
            <a:spLocks noChangeShapeType="1"/>
          </p:cNvSpPr>
          <p:nvPr/>
        </p:nvSpPr>
        <p:spPr bwMode="auto">
          <a:xfrm>
            <a:off x="458788" y="4191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Rectangle 11">
            <a:extLst>
              <a:ext uri="{FF2B5EF4-FFF2-40B4-BE49-F238E27FC236}">
                <a16:creationId xmlns:a16="http://schemas.microsoft.com/office/drawing/2014/main" id="{72E0F7F2-D614-40B6-B68D-E328CB343BA4}"/>
              </a:ext>
            </a:extLst>
          </p:cNvPr>
          <p:cNvSpPr>
            <a:spLocks noChangeArrowheads="1"/>
          </p:cNvSpPr>
          <p:nvPr/>
        </p:nvSpPr>
        <p:spPr bwMode="auto">
          <a:xfrm>
            <a:off x="495300" y="30638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Phase describes the position of the waveform  relative to time 0.</a:t>
            </a:r>
          </a:p>
        </p:txBody>
      </p:sp>
      <p:grpSp>
        <p:nvGrpSpPr>
          <p:cNvPr id="20493" name="Group 12">
            <a:extLst>
              <a:ext uri="{FF2B5EF4-FFF2-40B4-BE49-F238E27FC236}">
                <a16:creationId xmlns:a16="http://schemas.microsoft.com/office/drawing/2014/main" id="{35AF3955-5481-4D20-860A-B5C28F27C3CA}"/>
              </a:ext>
            </a:extLst>
          </p:cNvPr>
          <p:cNvGrpSpPr>
            <a:grpSpLocks/>
          </p:cNvGrpSpPr>
          <p:nvPr/>
        </p:nvGrpSpPr>
        <p:grpSpPr bwMode="auto">
          <a:xfrm>
            <a:off x="457200" y="2286000"/>
            <a:ext cx="1143000" cy="566738"/>
            <a:chOff x="1200" y="1248"/>
            <a:chExt cx="720" cy="357"/>
          </a:xfrm>
        </p:grpSpPr>
        <p:pic>
          <p:nvPicPr>
            <p:cNvPr id="20494" name="Picture 13">
              <a:extLst>
                <a:ext uri="{FF2B5EF4-FFF2-40B4-BE49-F238E27FC236}">
                  <a16:creationId xmlns:a16="http://schemas.microsoft.com/office/drawing/2014/main" id="{F074843F-8BD9-43CB-B49A-26C3AB21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Text Box 14">
              <a:extLst>
                <a:ext uri="{FF2B5EF4-FFF2-40B4-BE49-F238E27FC236}">
                  <a16:creationId xmlns:a16="http://schemas.microsoft.com/office/drawing/2014/main" id="{A9360F6A-59AB-4D87-A850-F846D9A8908D}"/>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a:extLst>
              <a:ext uri="{FF2B5EF4-FFF2-40B4-BE49-F238E27FC236}">
                <a16:creationId xmlns:a16="http://schemas.microsoft.com/office/drawing/2014/main" id="{0347AD09-6671-4040-A263-3300AB1289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BE171593-7792-45FE-B329-51BB0DF326B0}" type="slidenum">
              <a:rPr lang="en-US" altLang="en-US" sz="2000" i="0" baseline="0">
                <a:latin typeface="Arial" panose="020B0604020202020204" pitchFamily="34" charset="0"/>
              </a:rPr>
              <a:pPr/>
              <a:t>19</a:t>
            </a:fld>
            <a:endParaRPr lang="en-US" altLang="en-US" sz="2000" i="0" baseline="0">
              <a:latin typeface="Arial" panose="020B0604020202020204" pitchFamily="34" charset="0"/>
            </a:endParaRPr>
          </a:p>
        </p:txBody>
      </p:sp>
      <p:sp>
        <p:nvSpPr>
          <p:cNvPr id="21507" name="Line 2">
            <a:extLst>
              <a:ext uri="{FF2B5EF4-FFF2-40B4-BE49-F238E27FC236}">
                <a16:creationId xmlns:a16="http://schemas.microsoft.com/office/drawing/2014/main" id="{AF46BA52-2DC8-4734-B043-1DFDC59C0252}"/>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8" name="Line 3">
            <a:extLst>
              <a:ext uri="{FF2B5EF4-FFF2-40B4-BE49-F238E27FC236}">
                <a16:creationId xmlns:a16="http://schemas.microsoft.com/office/drawing/2014/main" id="{0545F8B5-1ABB-44A7-ACF5-7D0190BC91C2}"/>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Text Box 4">
            <a:extLst>
              <a:ext uri="{FF2B5EF4-FFF2-40B4-BE49-F238E27FC236}">
                <a16:creationId xmlns:a16="http://schemas.microsoft.com/office/drawing/2014/main" id="{63EDA229-6F90-4AE0-9233-9FF6331E05BB}"/>
              </a:ext>
            </a:extLst>
          </p:cNvPr>
          <p:cNvSpPr txBox="1">
            <a:spLocks noChangeArrowheads="1"/>
          </p:cNvSpPr>
          <p:nvPr/>
        </p:nvSpPr>
        <p:spPr bwMode="auto">
          <a:xfrm>
            <a:off x="304800" y="152400"/>
            <a:ext cx="7680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3.5  </a:t>
            </a:r>
            <a:r>
              <a:rPr lang="en-US" altLang="en-US" sz="2000" baseline="0"/>
              <a:t>Three sine waves with the same amplitude and frequency,</a:t>
            </a:r>
            <a:br>
              <a:rPr lang="en-US" altLang="en-US" sz="2000" baseline="0"/>
            </a:br>
            <a:r>
              <a:rPr lang="en-US" altLang="en-US" sz="2000" baseline="0"/>
              <a:t>                        but different phases</a:t>
            </a:r>
          </a:p>
        </p:txBody>
      </p:sp>
      <p:sp>
        <p:nvSpPr>
          <p:cNvPr id="21510" name="Line 5">
            <a:extLst>
              <a:ext uri="{FF2B5EF4-FFF2-40B4-BE49-F238E27FC236}">
                <a16:creationId xmlns:a16="http://schemas.microsoft.com/office/drawing/2014/main" id="{707C6773-D4F9-43A5-9478-B4501FD6E4E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11" name="Picture 6">
            <a:extLst>
              <a:ext uri="{FF2B5EF4-FFF2-40B4-BE49-F238E27FC236}">
                <a16:creationId xmlns:a16="http://schemas.microsoft.com/office/drawing/2014/main" id="{B0C2023A-138B-47F1-A7DC-A7F123EA3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143000"/>
            <a:ext cx="5110163"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F8D92EC2-2424-4A77-B747-904754403B2C}"/>
              </a:ext>
            </a:extLst>
          </p:cNvPr>
          <p:cNvSpPr>
            <a:spLocks noGrp="1" noChangeArrowheads="1"/>
          </p:cNvSpPr>
          <p:nvPr>
            <p:ph idx="1"/>
          </p:nvPr>
        </p:nvSpPr>
        <p:spPr bwMode="auto">
          <a:xfrm>
            <a:off x="685800" y="1752600"/>
            <a:ext cx="77724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2800" dirty="0"/>
              <a:t>Data are entities that convey meaning (computer file, music on CD, results from a blood gas analysis machine)</a:t>
            </a:r>
          </a:p>
          <a:p>
            <a:pPr eaLnBrk="1" hangingPunct="1">
              <a:lnSpc>
                <a:spcPct val="90000"/>
              </a:lnSpc>
            </a:pPr>
            <a:r>
              <a:rPr lang="en-US" altLang="en-US" sz="2800"/>
              <a:t>Signals are the electric or electromagnetic encoding of data (telephone conversation, web page download)</a:t>
            </a:r>
          </a:p>
          <a:p>
            <a:pPr eaLnBrk="1" hangingPunct="1">
              <a:lnSpc>
                <a:spcPct val="90000"/>
              </a:lnSpc>
            </a:pPr>
            <a:r>
              <a:rPr lang="en-US" altLang="en-US" sz="2800" dirty="0"/>
              <a:t>Computer networks and data/voice communication systems transmit signals</a:t>
            </a:r>
          </a:p>
          <a:p>
            <a:pPr eaLnBrk="1" hangingPunct="1">
              <a:lnSpc>
                <a:spcPct val="90000"/>
              </a:lnSpc>
            </a:pPr>
            <a:r>
              <a:rPr lang="en-US" altLang="en-US" sz="2800" dirty="0"/>
              <a:t>Data and signals can be analog or digital – this can be misleading – let’s talk more about this</a:t>
            </a:r>
          </a:p>
        </p:txBody>
      </p:sp>
      <p:sp>
        <p:nvSpPr>
          <p:cNvPr id="4099" name="Slide Number Placeholder 5">
            <a:extLst>
              <a:ext uri="{FF2B5EF4-FFF2-40B4-BE49-F238E27FC236}">
                <a16:creationId xmlns:a16="http://schemas.microsoft.com/office/drawing/2014/main" id="{2D95D508-84C4-444A-BC39-71F918F562F5}"/>
              </a:ext>
            </a:extLst>
          </p:cNvPr>
          <p:cNvSpPr>
            <a:spLocks noGrp="1"/>
          </p:cNvSpPr>
          <p:nvPr>
            <p:ph type="sldNum" sz="quarter" idx="10"/>
          </p:nvPr>
        </p:nvSpPr>
        <p:spPr>
          <a:xfrm>
            <a:off x="8647113"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D3633AD-7B4B-4CCE-A8D4-6E85E548F338}" type="slidenum">
              <a:rPr lang="en-US" altLang="en-US" sz="2000" i="0" baseline="0">
                <a:latin typeface="Arial" panose="020B0604020202020204" pitchFamily="34" charset="0"/>
              </a:rPr>
              <a:pPr/>
              <a:t>2</a:t>
            </a:fld>
            <a:endParaRPr lang="en-US" altLang="en-US" sz="2000" i="0" baseline="0">
              <a:latin typeface="Arial" panose="020B0604020202020204" pitchFamily="34" charset="0"/>
            </a:endParaRPr>
          </a:p>
        </p:txBody>
      </p:sp>
      <p:sp>
        <p:nvSpPr>
          <p:cNvPr id="4100" name="Rectangle 2">
            <a:extLst>
              <a:ext uri="{FF2B5EF4-FFF2-40B4-BE49-F238E27FC236}">
                <a16:creationId xmlns:a16="http://schemas.microsoft.com/office/drawing/2014/main" id="{DAF6404F-B490-41A3-8A28-F6543EF84C50}"/>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Data and Signals</a:t>
            </a:r>
          </a:p>
        </p:txBody>
      </p:sp>
      <p:sp>
        <p:nvSpPr>
          <p:cNvPr id="4101" name="Text Box 4">
            <a:extLst>
              <a:ext uri="{FF2B5EF4-FFF2-40B4-BE49-F238E27FC236}">
                <a16:creationId xmlns:a16="http://schemas.microsoft.com/office/drawing/2014/main" id="{690DCCA5-101A-4295-8EDE-BDCE53F1D9C5}"/>
              </a:ext>
            </a:extLst>
          </p:cNvPr>
          <p:cNvSpPr txBox="1">
            <a:spLocks noChangeArrowheads="1"/>
          </p:cNvSpPr>
          <p:nvPr/>
        </p:nvSpPr>
        <p:spPr bwMode="auto">
          <a:xfrm>
            <a:off x="3733800" y="6324600"/>
            <a:ext cx="944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600"/>
              <a:t>TDC 361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D0196997-0EDC-4C5F-96BE-545E44B7B10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E5E00964-CA5B-40E4-9A0C-518B52455C58}" type="slidenum">
              <a:rPr lang="en-US" altLang="en-US" sz="2000" i="0" baseline="0">
                <a:latin typeface="Arial" panose="020B0604020202020204" pitchFamily="34" charset="0"/>
              </a:rPr>
              <a:pPr/>
              <a:t>20</a:t>
            </a:fld>
            <a:endParaRPr lang="en-US" altLang="en-US" sz="2000" i="0" baseline="0">
              <a:latin typeface="Arial" panose="020B0604020202020204" pitchFamily="34" charset="0"/>
            </a:endParaRPr>
          </a:p>
        </p:txBody>
      </p:sp>
      <p:sp>
        <p:nvSpPr>
          <p:cNvPr id="22531" name="Rectangle 2">
            <a:extLst>
              <a:ext uri="{FF2B5EF4-FFF2-40B4-BE49-F238E27FC236}">
                <a16:creationId xmlns:a16="http://schemas.microsoft.com/office/drawing/2014/main" id="{DF2DF877-0EA8-459A-BE80-5CCDF0286A78}"/>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2" name="Rectangle 3">
            <a:extLst>
              <a:ext uri="{FF2B5EF4-FFF2-40B4-BE49-F238E27FC236}">
                <a16:creationId xmlns:a16="http://schemas.microsoft.com/office/drawing/2014/main" id="{6B952044-356B-4EB2-B594-E7D7842C768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2533" name="Group 4">
            <a:extLst>
              <a:ext uri="{FF2B5EF4-FFF2-40B4-BE49-F238E27FC236}">
                <a16:creationId xmlns:a16="http://schemas.microsoft.com/office/drawing/2014/main" id="{71FACDA5-2A8C-4452-8BBD-0ECDEF6B493F}"/>
              </a:ext>
            </a:extLst>
          </p:cNvPr>
          <p:cNvGrpSpPr>
            <a:grpSpLocks/>
          </p:cNvGrpSpPr>
          <p:nvPr/>
        </p:nvGrpSpPr>
        <p:grpSpPr bwMode="auto">
          <a:xfrm>
            <a:off x="490538" y="773113"/>
            <a:ext cx="738187" cy="474662"/>
            <a:chOff x="309" y="487"/>
            <a:chExt cx="465" cy="299"/>
          </a:xfrm>
        </p:grpSpPr>
        <p:sp>
          <p:nvSpPr>
            <p:cNvPr id="22542" name="Rectangle 5">
              <a:extLst>
                <a:ext uri="{FF2B5EF4-FFF2-40B4-BE49-F238E27FC236}">
                  <a16:creationId xmlns:a16="http://schemas.microsoft.com/office/drawing/2014/main" id="{BBA8CBBC-3E24-4FC4-9DF8-A799E9B9D41F}"/>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43" name="Rectangle 6">
              <a:extLst>
                <a:ext uri="{FF2B5EF4-FFF2-40B4-BE49-F238E27FC236}">
                  <a16:creationId xmlns:a16="http://schemas.microsoft.com/office/drawing/2014/main" id="{54344BA1-FF92-4F97-B81F-7C5516674A5A}"/>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2534" name="Rectangle 7">
            <a:extLst>
              <a:ext uri="{FF2B5EF4-FFF2-40B4-BE49-F238E27FC236}">
                <a16:creationId xmlns:a16="http://schemas.microsoft.com/office/drawing/2014/main" id="{A8A220E3-D179-41ED-A706-1E1529F099A1}"/>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5" name="Rectangle 8">
            <a:extLst>
              <a:ext uri="{FF2B5EF4-FFF2-40B4-BE49-F238E27FC236}">
                <a16:creationId xmlns:a16="http://schemas.microsoft.com/office/drawing/2014/main" id="{9C5A326A-33AA-4477-B96C-59392344F099}"/>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6" name="Rectangle 9">
            <a:extLst>
              <a:ext uri="{FF2B5EF4-FFF2-40B4-BE49-F238E27FC236}">
                <a16:creationId xmlns:a16="http://schemas.microsoft.com/office/drawing/2014/main" id="{0401F58F-78B7-4EBA-813A-0263875829A4}"/>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2537" name="Rectangle 10">
            <a:extLst>
              <a:ext uri="{FF2B5EF4-FFF2-40B4-BE49-F238E27FC236}">
                <a16:creationId xmlns:a16="http://schemas.microsoft.com/office/drawing/2014/main" id="{10770887-A974-4F47-A57F-32E1E138256B}"/>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2538" name="Rectangle 11">
            <a:extLst>
              <a:ext uri="{FF2B5EF4-FFF2-40B4-BE49-F238E27FC236}">
                <a16:creationId xmlns:a16="http://schemas.microsoft.com/office/drawing/2014/main" id="{531005A2-11F7-4434-ACC9-27B28A2A6575}"/>
              </a:ext>
            </a:extLst>
          </p:cNvPr>
          <p:cNvSpPr>
            <a:spLocks noChangeArrowheads="1"/>
          </p:cNvSpPr>
          <p:nvPr/>
        </p:nvSpPr>
        <p:spPr bwMode="auto">
          <a:xfrm>
            <a:off x="228600" y="14478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sine wave is offset 1/6 cycle with respect to time 0. What is its phase in degrees and radians?</a:t>
            </a:r>
          </a:p>
        </p:txBody>
      </p:sp>
      <p:sp>
        <p:nvSpPr>
          <p:cNvPr id="22539" name="Text Box 12">
            <a:extLst>
              <a:ext uri="{FF2B5EF4-FFF2-40B4-BE49-F238E27FC236}">
                <a16:creationId xmlns:a16="http://schemas.microsoft.com/office/drawing/2014/main" id="{06947D3A-A4E7-47A9-8AF1-39D36F43B4D7}"/>
              </a:ext>
            </a:extLst>
          </p:cNvPr>
          <p:cNvSpPr txBox="1">
            <a:spLocks noChangeArrowheads="1"/>
          </p:cNvSpPr>
          <p:nvPr/>
        </p:nvSpPr>
        <p:spPr bwMode="auto">
          <a:xfrm>
            <a:off x="1143000" y="182563"/>
            <a:ext cx="2284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3.6</a:t>
            </a:r>
          </a:p>
        </p:txBody>
      </p:sp>
      <p:sp>
        <p:nvSpPr>
          <p:cNvPr id="22540" name="Rectangle 14">
            <a:extLst>
              <a:ext uri="{FF2B5EF4-FFF2-40B4-BE49-F238E27FC236}">
                <a16:creationId xmlns:a16="http://schemas.microsoft.com/office/drawing/2014/main" id="{EACB7BDB-C63A-4FC4-B5B6-F4253F52DA3D}"/>
              </a:ext>
            </a:extLst>
          </p:cNvPr>
          <p:cNvSpPr>
            <a:spLocks noChangeArrowheads="1"/>
          </p:cNvSpPr>
          <p:nvPr/>
        </p:nvSpPr>
        <p:spPr bwMode="auto">
          <a:xfrm>
            <a:off x="304800" y="297180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solidFill>
                  <a:schemeClr val="hlink"/>
                </a:solidFill>
              </a:rPr>
              <a:t>Solution</a:t>
            </a:r>
          </a:p>
          <a:p>
            <a:pPr algn="just"/>
            <a:r>
              <a:rPr lang="en-US" altLang="en-US" baseline="0"/>
              <a:t>We know that 1 complete cycle is 360°. Therefore, 1/6 cycle is</a:t>
            </a:r>
          </a:p>
        </p:txBody>
      </p:sp>
      <p:pic>
        <p:nvPicPr>
          <p:cNvPr id="22541" name="Picture 15">
            <a:extLst>
              <a:ext uri="{FF2B5EF4-FFF2-40B4-BE49-F238E27FC236}">
                <a16:creationId xmlns:a16="http://schemas.microsoft.com/office/drawing/2014/main" id="{D049F042-6415-457F-8CBC-1F84DE11D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4560888"/>
            <a:ext cx="5607050" cy="620712"/>
          </a:xfrm>
          <a:prstGeom prst="rect">
            <a:avLst/>
          </a:prstGeom>
          <a:solidFill>
            <a:srgbClr val="3366FF"/>
          </a:solidFill>
          <a:ln w="57150">
            <a:solidFill>
              <a:srgbClr val="3366FF"/>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a:extLst>
              <a:ext uri="{FF2B5EF4-FFF2-40B4-BE49-F238E27FC236}">
                <a16:creationId xmlns:a16="http://schemas.microsoft.com/office/drawing/2014/main" id="{DA79651B-77F9-4878-9323-AA6EC1C613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4F6C2C4A-7EA2-4DC8-A6A9-3FACA02886ED}" type="slidenum">
              <a:rPr lang="en-US" altLang="en-US" sz="2000" i="0" baseline="0">
                <a:latin typeface="Arial" panose="020B0604020202020204" pitchFamily="34" charset="0"/>
              </a:rPr>
              <a:pPr/>
              <a:t>21</a:t>
            </a:fld>
            <a:endParaRPr lang="en-US" altLang="en-US" sz="2000" i="0" baseline="0">
              <a:latin typeface="Arial" panose="020B0604020202020204" pitchFamily="34" charset="0"/>
            </a:endParaRPr>
          </a:p>
        </p:txBody>
      </p:sp>
      <p:sp>
        <p:nvSpPr>
          <p:cNvPr id="23555" name="Line 2">
            <a:extLst>
              <a:ext uri="{FF2B5EF4-FFF2-40B4-BE49-F238E27FC236}">
                <a16:creationId xmlns:a16="http://schemas.microsoft.com/office/drawing/2014/main" id="{D944565D-C00E-4484-B2AD-3FC6FABA2324}"/>
              </a:ext>
            </a:extLst>
          </p:cNvPr>
          <p:cNvSpPr>
            <a:spLocks noChangeShapeType="1"/>
          </p:cNvSpPr>
          <p:nvPr/>
        </p:nvSpPr>
        <p:spPr bwMode="auto">
          <a:xfrm>
            <a:off x="152400" y="228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6" name="Line 3">
            <a:extLst>
              <a:ext uri="{FF2B5EF4-FFF2-40B4-BE49-F238E27FC236}">
                <a16:creationId xmlns:a16="http://schemas.microsoft.com/office/drawing/2014/main" id="{4D317857-CC76-4F55-BD73-19CFC9B56113}"/>
              </a:ext>
            </a:extLst>
          </p:cNvPr>
          <p:cNvSpPr>
            <a:spLocks noChangeShapeType="1"/>
          </p:cNvSpPr>
          <p:nvPr/>
        </p:nvSpPr>
        <p:spPr bwMode="auto">
          <a:xfrm>
            <a:off x="152400" y="10668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7" name="Text Box 4">
            <a:extLst>
              <a:ext uri="{FF2B5EF4-FFF2-40B4-BE49-F238E27FC236}">
                <a16:creationId xmlns:a16="http://schemas.microsoft.com/office/drawing/2014/main" id="{44A2FA80-8CA0-424B-A357-543D740EAA14}"/>
              </a:ext>
            </a:extLst>
          </p:cNvPr>
          <p:cNvSpPr txBox="1">
            <a:spLocks noChangeArrowheads="1"/>
          </p:cNvSpPr>
          <p:nvPr/>
        </p:nvSpPr>
        <p:spPr bwMode="auto">
          <a:xfrm>
            <a:off x="304800" y="457200"/>
            <a:ext cx="798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3.7  </a:t>
            </a:r>
            <a:r>
              <a:rPr lang="en-US" altLang="en-US" sz="2000" baseline="0"/>
              <a:t>The time-domain and frequency-domain plots of a sine wave</a:t>
            </a:r>
          </a:p>
        </p:txBody>
      </p:sp>
      <p:sp>
        <p:nvSpPr>
          <p:cNvPr id="23558" name="Line 5">
            <a:extLst>
              <a:ext uri="{FF2B5EF4-FFF2-40B4-BE49-F238E27FC236}">
                <a16:creationId xmlns:a16="http://schemas.microsoft.com/office/drawing/2014/main" id="{5CC726E6-7B77-439A-9C36-FFAEB1728BF8}"/>
              </a:ext>
            </a:extLst>
          </p:cNvPr>
          <p:cNvSpPr>
            <a:spLocks noChangeShapeType="1"/>
          </p:cNvSpPr>
          <p:nvPr/>
        </p:nvSpPr>
        <p:spPr bwMode="auto">
          <a:xfrm>
            <a:off x="152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3559" name="Picture 6">
            <a:extLst>
              <a:ext uri="{FF2B5EF4-FFF2-40B4-BE49-F238E27FC236}">
                <a16:creationId xmlns:a16="http://schemas.microsoft.com/office/drawing/2014/main" id="{2CCE0434-4905-4D8D-9A92-D54F126D1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447800"/>
            <a:ext cx="7056438"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46DEA0B7-38A6-460B-8A11-CF8657FB028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AE0885FE-4019-467C-AED9-2BC07DE6D4E2}" type="slidenum">
              <a:rPr lang="en-US" altLang="en-US" sz="2000" i="0" baseline="0">
                <a:latin typeface="Arial" panose="020B0604020202020204" pitchFamily="34" charset="0"/>
              </a:rPr>
              <a:pPr/>
              <a:t>22</a:t>
            </a:fld>
            <a:endParaRPr lang="en-US" altLang="en-US" sz="2000" i="0" baseline="0">
              <a:latin typeface="Arial" panose="020B0604020202020204" pitchFamily="34" charset="0"/>
            </a:endParaRPr>
          </a:p>
        </p:txBody>
      </p:sp>
      <p:sp>
        <p:nvSpPr>
          <p:cNvPr id="24579" name="Rectangle 2">
            <a:extLst>
              <a:ext uri="{FF2B5EF4-FFF2-40B4-BE49-F238E27FC236}">
                <a16:creationId xmlns:a16="http://schemas.microsoft.com/office/drawing/2014/main" id="{AFF32B25-568C-4B11-85A9-D81EBFC4CEAD}"/>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4580" name="Rectangle 3">
            <a:extLst>
              <a:ext uri="{FF2B5EF4-FFF2-40B4-BE49-F238E27FC236}">
                <a16:creationId xmlns:a16="http://schemas.microsoft.com/office/drawing/2014/main" id="{9FB53C9A-E459-44A1-ABA9-C651366A8456}"/>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24581" name="Group 4">
            <a:extLst>
              <a:ext uri="{FF2B5EF4-FFF2-40B4-BE49-F238E27FC236}">
                <a16:creationId xmlns:a16="http://schemas.microsoft.com/office/drawing/2014/main" id="{4B55C47A-937B-4D5F-8145-FA64A084AD77}"/>
              </a:ext>
            </a:extLst>
          </p:cNvPr>
          <p:cNvGrpSpPr>
            <a:grpSpLocks/>
          </p:cNvGrpSpPr>
          <p:nvPr/>
        </p:nvGrpSpPr>
        <p:grpSpPr bwMode="auto">
          <a:xfrm>
            <a:off x="490538" y="773113"/>
            <a:ext cx="738187" cy="474662"/>
            <a:chOff x="309" y="487"/>
            <a:chExt cx="465" cy="299"/>
          </a:xfrm>
        </p:grpSpPr>
        <p:sp>
          <p:nvSpPr>
            <p:cNvPr id="24588" name="Rectangle 5">
              <a:extLst>
                <a:ext uri="{FF2B5EF4-FFF2-40B4-BE49-F238E27FC236}">
                  <a16:creationId xmlns:a16="http://schemas.microsoft.com/office/drawing/2014/main" id="{A6650012-B040-4B28-AA67-EF5326A17370}"/>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4589" name="Rectangle 6">
              <a:extLst>
                <a:ext uri="{FF2B5EF4-FFF2-40B4-BE49-F238E27FC236}">
                  <a16:creationId xmlns:a16="http://schemas.microsoft.com/office/drawing/2014/main" id="{52437666-9D5B-42D0-AF65-966C94A29FA4}"/>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24582" name="Rectangle 7">
            <a:extLst>
              <a:ext uri="{FF2B5EF4-FFF2-40B4-BE49-F238E27FC236}">
                <a16:creationId xmlns:a16="http://schemas.microsoft.com/office/drawing/2014/main" id="{96B8EFF0-D32F-460F-A4D7-C3F0C954AB6F}"/>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4583" name="Rectangle 8">
            <a:extLst>
              <a:ext uri="{FF2B5EF4-FFF2-40B4-BE49-F238E27FC236}">
                <a16:creationId xmlns:a16="http://schemas.microsoft.com/office/drawing/2014/main" id="{CDF68CA7-76FB-42FF-8083-177315F9E5EF}"/>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4584" name="Rectangle 9">
            <a:extLst>
              <a:ext uri="{FF2B5EF4-FFF2-40B4-BE49-F238E27FC236}">
                <a16:creationId xmlns:a16="http://schemas.microsoft.com/office/drawing/2014/main" id="{89673E77-660F-43EA-82F9-8CD332A81602}"/>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4585" name="Rectangle 10">
            <a:extLst>
              <a:ext uri="{FF2B5EF4-FFF2-40B4-BE49-F238E27FC236}">
                <a16:creationId xmlns:a16="http://schemas.microsoft.com/office/drawing/2014/main" id="{DF0655AA-0CE1-4BEC-AA15-B9205618AFE4}"/>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4586" name="Rectangle 11">
            <a:extLst>
              <a:ext uri="{FF2B5EF4-FFF2-40B4-BE49-F238E27FC236}">
                <a16:creationId xmlns:a16="http://schemas.microsoft.com/office/drawing/2014/main" id="{720BD579-C1F1-407D-82A7-3B71C7521599}"/>
              </a:ext>
            </a:extLst>
          </p:cNvPr>
          <p:cNvSpPr>
            <a:spLocks noChangeArrowheads="1"/>
          </p:cNvSpPr>
          <p:nvPr/>
        </p:nvSpPr>
        <p:spPr bwMode="auto">
          <a:xfrm>
            <a:off x="228600" y="1447800"/>
            <a:ext cx="8534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latin typeface="Arial" panose="020B0604020202020204" pitchFamily="34" charset="0"/>
              </a:rPr>
              <a:t>The frequency domain is more compact and useful when we are dealing with more than one sine wave. For example, Figure 3.8 shows three sine waves, each with different amplitude and frequency. All can be represented by three spikes in the frequency domain.</a:t>
            </a:r>
            <a:endParaRPr lang="en-US" altLang="en-US" baseline="0"/>
          </a:p>
        </p:txBody>
      </p:sp>
      <p:sp>
        <p:nvSpPr>
          <p:cNvPr id="24587" name="Text Box 12">
            <a:extLst>
              <a:ext uri="{FF2B5EF4-FFF2-40B4-BE49-F238E27FC236}">
                <a16:creationId xmlns:a16="http://schemas.microsoft.com/office/drawing/2014/main" id="{F7B850AB-0B4D-4687-95CA-0AFFEAC9657D}"/>
              </a:ext>
            </a:extLst>
          </p:cNvPr>
          <p:cNvSpPr txBox="1">
            <a:spLocks noChangeArrowheads="1"/>
          </p:cNvSpPr>
          <p:nvPr/>
        </p:nvSpPr>
        <p:spPr bwMode="auto">
          <a:xfrm>
            <a:off x="1143000" y="182563"/>
            <a:ext cx="2284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a:extLst>
              <a:ext uri="{FF2B5EF4-FFF2-40B4-BE49-F238E27FC236}">
                <a16:creationId xmlns:a16="http://schemas.microsoft.com/office/drawing/2014/main" id="{CD2E247E-4B41-4B60-9DBB-F445E62CBD7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FB081E05-8ADB-4578-9498-584F1A1CEBDF}" type="slidenum">
              <a:rPr lang="en-US" altLang="en-US" sz="2000" i="0" baseline="0">
                <a:latin typeface="Arial" panose="020B0604020202020204" pitchFamily="34" charset="0"/>
              </a:rPr>
              <a:pPr/>
              <a:t>23</a:t>
            </a:fld>
            <a:endParaRPr lang="en-US" altLang="en-US" sz="2000" i="0" baseline="0">
              <a:latin typeface="Arial" panose="020B0604020202020204" pitchFamily="34" charset="0"/>
            </a:endParaRPr>
          </a:p>
        </p:txBody>
      </p:sp>
      <p:sp>
        <p:nvSpPr>
          <p:cNvPr id="25603" name="Line 2">
            <a:extLst>
              <a:ext uri="{FF2B5EF4-FFF2-40B4-BE49-F238E27FC236}">
                <a16:creationId xmlns:a16="http://schemas.microsoft.com/office/drawing/2014/main" id="{E19AFECA-FCA2-428B-8407-25E0635DECAD}"/>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4" name="Line 3">
            <a:extLst>
              <a:ext uri="{FF2B5EF4-FFF2-40B4-BE49-F238E27FC236}">
                <a16:creationId xmlns:a16="http://schemas.microsoft.com/office/drawing/2014/main" id="{A2DA21C3-2113-4E6B-8695-5649F222812F}"/>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5" name="Text Box 4">
            <a:extLst>
              <a:ext uri="{FF2B5EF4-FFF2-40B4-BE49-F238E27FC236}">
                <a16:creationId xmlns:a16="http://schemas.microsoft.com/office/drawing/2014/main" id="{BA5D5DAF-F410-4C74-9C8D-4414B3CFDB65}"/>
              </a:ext>
            </a:extLst>
          </p:cNvPr>
          <p:cNvSpPr txBox="1">
            <a:spLocks noChangeArrowheads="1"/>
          </p:cNvSpPr>
          <p:nvPr/>
        </p:nvSpPr>
        <p:spPr bwMode="auto">
          <a:xfrm>
            <a:off x="304800" y="381000"/>
            <a:ext cx="789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3.8  </a:t>
            </a:r>
            <a:r>
              <a:rPr lang="en-US" altLang="en-US" sz="2000" baseline="0"/>
              <a:t>The time domain and frequency domain of three sine waves</a:t>
            </a:r>
          </a:p>
        </p:txBody>
      </p:sp>
      <p:sp>
        <p:nvSpPr>
          <p:cNvPr id="25606" name="Line 5">
            <a:extLst>
              <a:ext uri="{FF2B5EF4-FFF2-40B4-BE49-F238E27FC236}">
                <a16:creationId xmlns:a16="http://schemas.microsoft.com/office/drawing/2014/main" id="{430CC06B-F481-419D-B812-1CB0F3ED9625}"/>
              </a:ext>
            </a:extLst>
          </p:cNvPr>
          <p:cNvSpPr>
            <a:spLocks noChangeShapeType="1"/>
          </p:cNvSpPr>
          <p:nvPr/>
        </p:nvSpPr>
        <p:spPr bwMode="auto">
          <a:xfrm>
            <a:off x="152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5607" name="Picture 6">
            <a:extLst>
              <a:ext uri="{FF2B5EF4-FFF2-40B4-BE49-F238E27FC236}">
                <a16:creationId xmlns:a16="http://schemas.microsoft.com/office/drawing/2014/main" id="{74F8B2FE-07D8-4E4C-942A-4F247D13A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583613"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91EC38E3-A77C-455B-9353-3BF0D920698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011D2F48-4EF8-406D-B407-2A7931D5FDEC}" type="slidenum">
              <a:rPr lang="en-US" altLang="en-US" sz="2000" i="0" baseline="0">
                <a:latin typeface="Arial" panose="020B0604020202020204" pitchFamily="34" charset="0"/>
              </a:rPr>
              <a:pPr/>
              <a:t>24</a:t>
            </a:fld>
            <a:endParaRPr lang="en-US" altLang="en-US" sz="2000" i="0" baseline="0">
              <a:latin typeface="Arial" panose="020B0604020202020204" pitchFamily="34" charset="0"/>
            </a:endParaRPr>
          </a:p>
        </p:txBody>
      </p:sp>
      <p:sp>
        <p:nvSpPr>
          <p:cNvPr id="26627" name="Line 2">
            <a:extLst>
              <a:ext uri="{FF2B5EF4-FFF2-40B4-BE49-F238E27FC236}">
                <a16:creationId xmlns:a16="http://schemas.microsoft.com/office/drawing/2014/main" id="{D193C5CC-54EC-4EF6-A2C4-44A7FF337395}"/>
              </a:ext>
            </a:extLst>
          </p:cNvPr>
          <p:cNvSpPr>
            <a:spLocks noChangeShapeType="1"/>
          </p:cNvSpPr>
          <p:nvPr/>
        </p:nvSpPr>
        <p:spPr bwMode="auto">
          <a:xfrm>
            <a:off x="152400" y="76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8" name="Line 3">
            <a:extLst>
              <a:ext uri="{FF2B5EF4-FFF2-40B4-BE49-F238E27FC236}">
                <a16:creationId xmlns:a16="http://schemas.microsoft.com/office/drawing/2014/main" id="{27A8193A-9BB6-42FF-A9CA-A64F4385A123}"/>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9" name="Text Box 4">
            <a:extLst>
              <a:ext uri="{FF2B5EF4-FFF2-40B4-BE49-F238E27FC236}">
                <a16:creationId xmlns:a16="http://schemas.microsoft.com/office/drawing/2014/main" id="{27534911-73F7-44BB-8F53-4376148173E5}"/>
              </a:ext>
            </a:extLst>
          </p:cNvPr>
          <p:cNvSpPr txBox="1">
            <a:spLocks noChangeArrowheads="1"/>
          </p:cNvSpPr>
          <p:nvPr/>
        </p:nvSpPr>
        <p:spPr bwMode="auto">
          <a:xfrm>
            <a:off x="304800" y="152400"/>
            <a:ext cx="81803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3.10  </a:t>
            </a:r>
            <a:r>
              <a:rPr lang="en-US" altLang="en-US" sz="2000" baseline="0"/>
              <a:t>Decomposition of a composite periodic signal in the time and</a:t>
            </a:r>
            <a:br>
              <a:rPr lang="en-US" altLang="en-US" sz="2000" baseline="0"/>
            </a:br>
            <a:r>
              <a:rPr lang="en-US" altLang="en-US" sz="2000" baseline="0"/>
              <a:t>                          frequency domains</a:t>
            </a:r>
          </a:p>
        </p:txBody>
      </p:sp>
      <p:sp>
        <p:nvSpPr>
          <p:cNvPr id="26630" name="Line 5">
            <a:extLst>
              <a:ext uri="{FF2B5EF4-FFF2-40B4-BE49-F238E27FC236}">
                <a16:creationId xmlns:a16="http://schemas.microsoft.com/office/drawing/2014/main" id="{83F9A020-73CE-4BB0-9751-CC3155C55B96}"/>
              </a:ext>
            </a:extLst>
          </p:cNvPr>
          <p:cNvSpPr>
            <a:spLocks noChangeShapeType="1"/>
          </p:cNvSpPr>
          <p:nvPr/>
        </p:nvSpPr>
        <p:spPr bwMode="auto">
          <a:xfrm>
            <a:off x="152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6631" name="Picture 6">
            <a:extLst>
              <a:ext uri="{FF2B5EF4-FFF2-40B4-BE49-F238E27FC236}">
                <a16:creationId xmlns:a16="http://schemas.microsoft.com/office/drawing/2014/main" id="{E45BD4F9-3539-4A9E-A60B-F8DBE51A9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476375"/>
            <a:ext cx="73406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id="{B431A257-513B-4581-88AC-D34C31EBBA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AE92361E-4D64-4558-8F9E-407814B519E2}" type="slidenum">
              <a:rPr lang="en-US" altLang="en-US" sz="2000" i="0" baseline="0">
                <a:latin typeface="Arial" panose="020B0604020202020204" pitchFamily="34" charset="0"/>
              </a:rPr>
              <a:pPr/>
              <a:t>25</a:t>
            </a:fld>
            <a:endParaRPr lang="en-US" altLang="en-US" sz="2000" i="0" baseline="0">
              <a:latin typeface="Arial" panose="020B0604020202020204" pitchFamily="34" charset="0"/>
            </a:endParaRPr>
          </a:p>
        </p:txBody>
      </p:sp>
      <p:sp>
        <p:nvSpPr>
          <p:cNvPr id="27651" name="Rectangle 2">
            <a:extLst>
              <a:ext uri="{FF2B5EF4-FFF2-40B4-BE49-F238E27FC236}">
                <a16:creationId xmlns:a16="http://schemas.microsoft.com/office/drawing/2014/main" id="{62985B13-E94F-4947-8FB6-BAAFC470A1EA}"/>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7652" name="Rectangle 3">
            <a:extLst>
              <a:ext uri="{FF2B5EF4-FFF2-40B4-BE49-F238E27FC236}">
                <a16:creationId xmlns:a16="http://schemas.microsoft.com/office/drawing/2014/main" id="{59C10FE6-1F46-4E26-BF9F-4A9ED02E0DB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7653" name="Rectangle 4">
            <a:extLst>
              <a:ext uri="{FF2B5EF4-FFF2-40B4-BE49-F238E27FC236}">
                <a16:creationId xmlns:a16="http://schemas.microsoft.com/office/drawing/2014/main" id="{18E3A7CF-AB29-48F5-AF48-AAEF93B4F3B7}"/>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7654" name="Rectangle 5">
            <a:extLst>
              <a:ext uri="{FF2B5EF4-FFF2-40B4-BE49-F238E27FC236}">
                <a16:creationId xmlns:a16="http://schemas.microsoft.com/office/drawing/2014/main" id="{CBDB32EC-F885-4851-915A-0009DC3E31F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7655" name="Rectangle 6">
            <a:extLst>
              <a:ext uri="{FF2B5EF4-FFF2-40B4-BE49-F238E27FC236}">
                <a16:creationId xmlns:a16="http://schemas.microsoft.com/office/drawing/2014/main" id="{92860864-84A8-419B-BBB1-2FF51893D39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7656" name="Rectangle 7">
            <a:extLst>
              <a:ext uri="{FF2B5EF4-FFF2-40B4-BE49-F238E27FC236}">
                <a16:creationId xmlns:a16="http://schemas.microsoft.com/office/drawing/2014/main" id="{5ADCE4D2-D870-4AB2-B4D0-B001A30D3F2D}"/>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7657" name="Rectangle 8">
            <a:extLst>
              <a:ext uri="{FF2B5EF4-FFF2-40B4-BE49-F238E27FC236}">
                <a16:creationId xmlns:a16="http://schemas.microsoft.com/office/drawing/2014/main" id="{EABDD957-4275-4546-8C38-A9D9B679BDA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7658" name="Line 9">
            <a:extLst>
              <a:ext uri="{FF2B5EF4-FFF2-40B4-BE49-F238E27FC236}">
                <a16:creationId xmlns:a16="http://schemas.microsoft.com/office/drawing/2014/main" id="{90638BF3-CAB4-40C3-B534-6315E48B33DF}"/>
              </a:ext>
            </a:extLst>
          </p:cNvPr>
          <p:cNvSpPr>
            <a:spLocks noChangeShapeType="1"/>
          </p:cNvSpPr>
          <p:nvPr/>
        </p:nvSpPr>
        <p:spPr bwMode="auto">
          <a:xfrm>
            <a:off x="457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Line 10">
            <a:extLst>
              <a:ext uri="{FF2B5EF4-FFF2-40B4-BE49-F238E27FC236}">
                <a16:creationId xmlns:a16="http://schemas.microsoft.com/office/drawing/2014/main" id="{BA2D0F0A-39C0-4B80-86C5-67480E93D344}"/>
              </a:ext>
            </a:extLst>
          </p:cNvPr>
          <p:cNvSpPr>
            <a:spLocks noChangeShapeType="1"/>
          </p:cNvSpPr>
          <p:nvPr/>
        </p:nvSpPr>
        <p:spPr bwMode="auto">
          <a:xfrm>
            <a:off x="458788" y="5181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0" name="Rectangle 11">
            <a:extLst>
              <a:ext uri="{FF2B5EF4-FFF2-40B4-BE49-F238E27FC236}">
                <a16:creationId xmlns:a16="http://schemas.microsoft.com/office/drawing/2014/main" id="{DF3410E0-DDB9-494A-BB01-FE617BFF5337}"/>
              </a:ext>
            </a:extLst>
          </p:cNvPr>
          <p:cNvSpPr>
            <a:spLocks noChangeArrowheads="1"/>
          </p:cNvSpPr>
          <p:nvPr/>
        </p:nvSpPr>
        <p:spPr bwMode="auto">
          <a:xfrm>
            <a:off x="495300" y="3063875"/>
            <a:ext cx="8077200" cy="204152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A single-frequency sine wave is not useful in data communications;</a:t>
            </a:r>
          </a:p>
          <a:p>
            <a:pPr algn="ctr"/>
            <a:r>
              <a:rPr lang="en-US" altLang="en-US" sz="3200" i="0" baseline="0">
                <a:latin typeface="Arial" panose="020B0604020202020204" pitchFamily="34" charset="0"/>
              </a:rPr>
              <a:t>we need to send a composite signal, a signal made of many simple sine waves.</a:t>
            </a:r>
          </a:p>
        </p:txBody>
      </p:sp>
      <p:grpSp>
        <p:nvGrpSpPr>
          <p:cNvPr id="27661" name="Group 12">
            <a:extLst>
              <a:ext uri="{FF2B5EF4-FFF2-40B4-BE49-F238E27FC236}">
                <a16:creationId xmlns:a16="http://schemas.microsoft.com/office/drawing/2014/main" id="{92C72142-69C2-4503-8B3D-C66B3A82AB58}"/>
              </a:ext>
            </a:extLst>
          </p:cNvPr>
          <p:cNvGrpSpPr>
            <a:grpSpLocks/>
          </p:cNvGrpSpPr>
          <p:nvPr/>
        </p:nvGrpSpPr>
        <p:grpSpPr bwMode="auto">
          <a:xfrm>
            <a:off x="457200" y="2362200"/>
            <a:ext cx="1143000" cy="566738"/>
            <a:chOff x="1200" y="1248"/>
            <a:chExt cx="720" cy="357"/>
          </a:xfrm>
        </p:grpSpPr>
        <p:pic>
          <p:nvPicPr>
            <p:cNvPr id="27662" name="Picture 13">
              <a:extLst>
                <a:ext uri="{FF2B5EF4-FFF2-40B4-BE49-F238E27FC236}">
                  <a16:creationId xmlns:a16="http://schemas.microsoft.com/office/drawing/2014/main" id="{F1CF6319-7030-4925-A23B-E0ED06387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3" name="Text Box 14">
              <a:extLst>
                <a:ext uri="{FF2B5EF4-FFF2-40B4-BE49-F238E27FC236}">
                  <a16:creationId xmlns:a16="http://schemas.microsoft.com/office/drawing/2014/main" id="{0A516C42-3380-4E60-A35D-8F70BC07EF7C}"/>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EC679391-8701-4547-A1CE-34EC76D897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28249D1C-366C-48A2-AAFE-76CC07B72564}" type="slidenum">
              <a:rPr lang="en-US" altLang="en-US" sz="2000" i="0" baseline="0">
                <a:latin typeface="Arial" panose="020B0604020202020204" pitchFamily="34" charset="0"/>
              </a:rPr>
              <a:pPr/>
              <a:t>26</a:t>
            </a:fld>
            <a:endParaRPr lang="en-US" altLang="en-US" sz="2000" i="0" baseline="0">
              <a:latin typeface="Arial" panose="020B0604020202020204" pitchFamily="34" charset="0"/>
            </a:endParaRPr>
          </a:p>
        </p:txBody>
      </p:sp>
      <p:sp>
        <p:nvSpPr>
          <p:cNvPr id="28675" name="Line 2">
            <a:extLst>
              <a:ext uri="{FF2B5EF4-FFF2-40B4-BE49-F238E27FC236}">
                <a16:creationId xmlns:a16="http://schemas.microsoft.com/office/drawing/2014/main" id="{E11743B0-DD89-4AA2-B3DF-344A502E7371}"/>
              </a:ext>
            </a:extLst>
          </p:cNvPr>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6" name="Line 3">
            <a:extLst>
              <a:ext uri="{FF2B5EF4-FFF2-40B4-BE49-F238E27FC236}">
                <a16:creationId xmlns:a16="http://schemas.microsoft.com/office/drawing/2014/main" id="{AEF4CD00-87EF-43EB-A794-68B89ED47A5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 name="Text Box 4">
            <a:extLst>
              <a:ext uri="{FF2B5EF4-FFF2-40B4-BE49-F238E27FC236}">
                <a16:creationId xmlns:a16="http://schemas.microsoft.com/office/drawing/2014/main" id="{2E970F1B-B31A-4FA9-93E6-7E86E953FEA0}"/>
              </a:ext>
            </a:extLst>
          </p:cNvPr>
          <p:cNvSpPr txBox="1">
            <a:spLocks noChangeArrowheads="1"/>
          </p:cNvSpPr>
          <p:nvPr/>
        </p:nvSpPr>
        <p:spPr bwMode="auto">
          <a:xfrm>
            <a:off x="304800" y="609600"/>
            <a:ext cx="84042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3.11  </a:t>
            </a:r>
            <a:r>
              <a:rPr lang="en-US" altLang="en-US" sz="2000" baseline="0"/>
              <a:t>The time and frequency domains of a nonperiodic signal, such</a:t>
            </a:r>
          </a:p>
          <a:p>
            <a:r>
              <a:rPr lang="en-US" altLang="en-US" sz="2000" baseline="0"/>
              <a:t>someone speaking into a microphone</a:t>
            </a:r>
          </a:p>
        </p:txBody>
      </p:sp>
      <p:sp>
        <p:nvSpPr>
          <p:cNvPr id="28678" name="Line 5">
            <a:extLst>
              <a:ext uri="{FF2B5EF4-FFF2-40B4-BE49-F238E27FC236}">
                <a16:creationId xmlns:a16="http://schemas.microsoft.com/office/drawing/2014/main" id="{D0D365B4-F216-43CD-8AB8-E2921E98AAA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8679" name="Picture 6">
            <a:extLst>
              <a:ext uri="{FF2B5EF4-FFF2-40B4-BE49-F238E27FC236}">
                <a16:creationId xmlns:a16="http://schemas.microsoft.com/office/drawing/2014/main" id="{A6671200-1D09-486E-9871-C95447760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2325688"/>
            <a:ext cx="8345487"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a:extLst>
              <a:ext uri="{FF2B5EF4-FFF2-40B4-BE49-F238E27FC236}">
                <a16:creationId xmlns:a16="http://schemas.microsoft.com/office/drawing/2014/main" id="{81AC26F6-C1CD-46AF-A84B-F4B7E3AD7FB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10D8C77B-D3C0-49ED-A1FA-642625A8CC4C}" type="slidenum">
              <a:rPr lang="en-US" altLang="en-US" sz="2000" i="0" baseline="0">
                <a:latin typeface="Arial" panose="020B0604020202020204" pitchFamily="34" charset="0"/>
              </a:rPr>
              <a:pPr/>
              <a:t>27</a:t>
            </a:fld>
            <a:endParaRPr lang="en-US" altLang="en-US" sz="2000" i="0" baseline="0">
              <a:latin typeface="Arial" panose="020B0604020202020204" pitchFamily="34" charset="0"/>
            </a:endParaRPr>
          </a:p>
        </p:txBody>
      </p:sp>
      <p:sp>
        <p:nvSpPr>
          <p:cNvPr id="29699" name="Rectangle 2">
            <a:extLst>
              <a:ext uri="{FF2B5EF4-FFF2-40B4-BE49-F238E27FC236}">
                <a16:creationId xmlns:a16="http://schemas.microsoft.com/office/drawing/2014/main" id="{194F3AC2-CC86-4B8F-BF9B-EC020EACCCFB}"/>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9700" name="Rectangle 3">
            <a:extLst>
              <a:ext uri="{FF2B5EF4-FFF2-40B4-BE49-F238E27FC236}">
                <a16:creationId xmlns:a16="http://schemas.microsoft.com/office/drawing/2014/main" id="{3F4C558C-5BAF-40D3-B78A-CA7A54B4475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9701" name="Rectangle 4">
            <a:extLst>
              <a:ext uri="{FF2B5EF4-FFF2-40B4-BE49-F238E27FC236}">
                <a16:creationId xmlns:a16="http://schemas.microsoft.com/office/drawing/2014/main" id="{A820CE15-5970-49B1-BA33-F9336067131D}"/>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9702" name="Rectangle 5">
            <a:extLst>
              <a:ext uri="{FF2B5EF4-FFF2-40B4-BE49-F238E27FC236}">
                <a16:creationId xmlns:a16="http://schemas.microsoft.com/office/drawing/2014/main" id="{5C8637B7-569F-43B5-AD9A-E51E1B98DD6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9703" name="Rectangle 6">
            <a:extLst>
              <a:ext uri="{FF2B5EF4-FFF2-40B4-BE49-F238E27FC236}">
                <a16:creationId xmlns:a16="http://schemas.microsoft.com/office/drawing/2014/main" id="{E2841FE9-2EDB-4D5F-B036-6EA2D104355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9704" name="Rectangle 7">
            <a:extLst>
              <a:ext uri="{FF2B5EF4-FFF2-40B4-BE49-F238E27FC236}">
                <a16:creationId xmlns:a16="http://schemas.microsoft.com/office/drawing/2014/main" id="{2E686679-DB21-4359-9415-8A88F52AE054}"/>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9705" name="Rectangle 8">
            <a:extLst>
              <a:ext uri="{FF2B5EF4-FFF2-40B4-BE49-F238E27FC236}">
                <a16:creationId xmlns:a16="http://schemas.microsoft.com/office/drawing/2014/main" id="{71376777-60C8-4461-81C2-D0E1468F447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29706" name="Line 9">
            <a:extLst>
              <a:ext uri="{FF2B5EF4-FFF2-40B4-BE49-F238E27FC236}">
                <a16:creationId xmlns:a16="http://schemas.microsoft.com/office/drawing/2014/main" id="{55CC52F2-FCDE-4B3F-A1F9-6F8FC0929D32}"/>
              </a:ext>
            </a:extLst>
          </p:cNvPr>
          <p:cNvSpPr>
            <a:spLocks noChangeShapeType="1"/>
          </p:cNvSpPr>
          <p:nvPr/>
        </p:nvSpPr>
        <p:spPr bwMode="auto">
          <a:xfrm>
            <a:off x="457200" y="2590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10">
            <a:extLst>
              <a:ext uri="{FF2B5EF4-FFF2-40B4-BE49-F238E27FC236}">
                <a16:creationId xmlns:a16="http://schemas.microsoft.com/office/drawing/2014/main" id="{59F61994-8200-431E-9E2B-8238E10605DF}"/>
              </a:ext>
            </a:extLst>
          </p:cNvPr>
          <p:cNvSpPr>
            <a:spLocks noChangeShapeType="1"/>
          </p:cNvSpPr>
          <p:nvPr/>
        </p:nvSpPr>
        <p:spPr bwMode="auto">
          <a:xfrm>
            <a:off x="458788" y="4800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Rectangle 11">
            <a:extLst>
              <a:ext uri="{FF2B5EF4-FFF2-40B4-BE49-F238E27FC236}">
                <a16:creationId xmlns:a16="http://schemas.microsoft.com/office/drawing/2014/main" id="{CDAD866A-4FBD-44A7-A4A5-0D02D381B6C7}"/>
              </a:ext>
            </a:extLst>
          </p:cNvPr>
          <p:cNvSpPr>
            <a:spLocks noChangeArrowheads="1"/>
          </p:cNvSpPr>
          <p:nvPr/>
        </p:nvSpPr>
        <p:spPr bwMode="auto">
          <a:xfrm>
            <a:off x="495300" y="2682875"/>
            <a:ext cx="8077200" cy="204152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The bandwidth of a composite signal is the difference between the</a:t>
            </a:r>
          </a:p>
          <a:p>
            <a:pPr algn="ctr"/>
            <a:r>
              <a:rPr lang="en-US" altLang="en-US" sz="3200" i="0" baseline="0">
                <a:latin typeface="Arial" panose="020B0604020202020204" pitchFamily="34" charset="0"/>
              </a:rPr>
              <a:t>highest and the lowest frequencies contained in that signal.</a:t>
            </a:r>
          </a:p>
        </p:txBody>
      </p:sp>
      <p:grpSp>
        <p:nvGrpSpPr>
          <p:cNvPr id="29709" name="Group 12">
            <a:extLst>
              <a:ext uri="{FF2B5EF4-FFF2-40B4-BE49-F238E27FC236}">
                <a16:creationId xmlns:a16="http://schemas.microsoft.com/office/drawing/2014/main" id="{1E5D1CA1-010A-4E43-AAD3-124BAA8C95C9}"/>
              </a:ext>
            </a:extLst>
          </p:cNvPr>
          <p:cNvGrpSpPr>
            <a:grpSpLocks/>
          </p:cNvGrpSpPr>
          <p:nvPr/>
        </p:nvGrpSpPr>
        <p:grpSpPr bwMode="auto">
          <a:xfrm>
            <a:off x="457200" y="1981200"/>
            <a:ext cx="1143000" cy="566738"/>
            <a:chOff x="1200" y="1248"/>
            <a:chExt cx="720" cy="357"/>
          </a:xfrm>
        </p:grpSpPr>
        <p:pic>
          <p:nvPicPr>
            <p:cNvPr id="29710" name="Picture 13">
              <a:extLst>
                <a:ext uri="{FF2B5EF4-FFF2-40B4-BE49-F238E27FC236}">
                  <a16:creationId xmlns:a16="http://schemas.microsoft.com/office/drawing/2014/main" id="{AF674404-264B-4F9D-96E7-13F36286A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1" name="Text Box 14">
              <a:extLst>
                <a:ext uri="{FF2B5EF4-FFF2-40B4-BE49-F238E27FC236}">
                  <a16:creationId xmlns:a16="http://schemas.microsoft.com/office/drawing/2014/main" id="{D4330BD8-504F-4E19-A08D-1B8AF7961EEC}"/>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5B3E9552-9684-4E24-9C38-8D6C7D91FEA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298FBD21-6F19-43D0-AEEE-050F99C7AD7D}" type="slidenum">
              <a:rPr lang="en-US" altLang="en-US" sz="2000" i="0" baseline="0">
                <a:latin typeface="Arial" panose="020B0604020202020204" pitchFamily="34" charset="0"/>
              </a:rPr>
              <a:pPr/>
              <a:t>28</a:t>
            </a:fld>
            <a:endParaRPr lang="en-US" altLang="en-US" sz="2000" i="0" baseline="0">
              <a:latin typeface="Arial" panose="020B0604020202020204" pitchFamily="34" charset="0"/>
            </a:endParaRPr>
          </a:p>
        </p:txBody>
      </p:sp>
      <p:sp>
        <p:nvSpPr>
          <p:cNvPr id="30723" name="Line 2">
            <a:extLst>
              <a:ext uri="{FF2B5EF4-FFF2-40B4-BE49-F238E27FC236}">
                <a16:creationId xmlns:a16="http://schemas.microsoft.com/office/drawing/2014/main" id="{6F161BAF-A7BD-4EC8-8352-1A87094F735D}"/>
              </a:ext>
            </a:extLst>
          </p:cNvPr>
          <p:cNvSpPr>
            <a:spLocks noChangeShapeType="1"/>
          </p:cNvSpPr>
          <p:nvPr/>
        </p:nvSpPr>
        <p:spPr bwMode="auto">
          <a:xfrm>
            <a:off x="152400" y="76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4" name="Line 3">
            <a:extLst>
              <a:ext uri="{FF2B5EF4-FFF2-40B4-BE49-F238E27FC236}">
                <a16:creationId xmlns:a16="http://schemas.microsoft.com/office/drawing/2014/main" id="{23CB8548-7789-4D6F-9BC9-90D6D3728B10}"/>
              </a:ext>
            </a:extLst>
          </p:cNvPr>
          <p:cNvSpPr>
            <a:spLocks noChangeShapeType="1"/>
          </p:cNvSpPr>
          <p:nvPr/>
        </p:nvSpPr>
        <p:spPr bwMode="auto">
          <a:xfrm>
            <a:off x="152400" y="9144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Text Box 4">
            <a:extLst>
              <a:ext uri="{FF2B5EF4-FFF2-40B4-BE49-F238E27FC236}">
                <a16:creationId xmlns:a16="http://schemas.microsoft.com/office/drawing/2014/main" id="{3A1C386B-B6B3-49AD-8516-F61EF75E231E}"/>
              </a:ext>
            </a:extLst>
          </p:cNvPr>
          <p:cNvSpPr txBox="1">
            <a:spLocks noChangeArrowheads="1"/>
          </p:cNvSpPr>
          <p:nvPr/>
        </p:nvSpPr>
        <p:spPr bwMode="auto">
          <a:xfrm>
            <a:off x="304800" y="304800"/>
            <a:ext cx="8240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3.12  </a:t>
            </a:r>
            <a:r>
              <a:rPr lang="en-US" altLang="en-US" sz="2000" baseline="0"/>
              <a:t>The bandwidth of periodic and nonperiodic composite signals</a:t>
            </a:r>
          </a:p>
        </p:txBody>
      </p:sp>
      <p:sp>
        <p:nvSpPr>
          <p:cNvPr id="30726" name="Line 5">
            <a:extLst>
              <a:ext uri="{FF2B5EF4-FFF2-40B4-BE49-F238E27FC236}">
                <a16:creationId xmlns:a16="http://schemas.microsoft.com/office/drawing/2014/main" id="{88F57D94-75E9-4A91-9822-9E234E31872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0727" name="Picture 6">
            <a:extLst>
              <a:ext uri="{FF2B5EF4-FFF2-40B4-BE49-F238E27FC236}">
                <a16:creationId xmlns:a16="http://schemas.microsoft.com/office/drawing/2014/main" id="{CCDAD6FA-8779-4B57-AA3D-07F182B14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1090613"/>
            <a:ext cx="611505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Box 7">
            <a:extLst>
              <a:ext uri="{FF2B5EF4-FFF2-40B4-BE49-F238E27FC236}">
                <a16:creationId xmlns:a16="http://schemas.microsoft.com/office/drawing/2014/main" id="{A0248F26-F203-4D3F-8BD4-A5BEF149A5FA}"/>
              </a:ext>
            </a:extLst>
          </p:cNvPr>
          <p:cNvSpPr txBox="1">
            <a:spLocks noChangeArrowheads="1"/>
          </p:cNvSpPr>
          <p:nvPr/>
        </p:nvSpPr>
        <p:spPr bwMode="auto">
          <a:xfrm>
            <a:off x="228600" y="1676400"/>
            <a:ext cx="13858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a:t>Note: each</a:t>
            </a:r>
          </a:p>
          <a:p>
            <a:r>
              <a:rPr lang="en-US" altLang="en-US"/>
              <a:t>frequency is</a:t>
            </a:r>
          </a:p>
          <a:p>
            <a:r>
              <a:rPr lang="en-US" altLang="en-US"/>
              <a:t>identifiable</a:t>
            </a:r>
          </a:p>
        </p:txBody>
      </p:sp>
      <p:sp>
        <p:nvSpPr>
          <p:cNvPr id="30729" name="TextBox 8">
            <a:extLst>
              <a:ext uri="{FF2B5EF4-FFF2-40B4-BE49-F238E27FC236}">
                <a16:creationId xmlns:a16="http://schemas.microsoft.com/office/drawing/2014/main" id="{489CFC95-2A9B-48B1-8430-1B8295F513AA}"/>
              </a:ext>
            </a:extLst>
          </p:cNvPr>
          <p:cNvSpPr txBox="1">
            <a:spLocks noChangeArrowheads="1"/>
          </p:cNvSpPr>
          <p:nvPr/>
        </p:nvSpPr>
        <p:spPr bwMode="auto">
          <a:xfrm>
            <a:off x="228600" y="4114800"/>
            <a:ext cx="1338263"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a:t>Note: </a:t>
            </a:r>
          </a:p>
          <a:p>
            <a:r>
              <a:rPr lang="en-US" altLang="en-US"/>
              <a:t>frequencies</a:t>
            </a:r>
          </a:p>
          <a:p>
            <a:r>
              <a:rPr lang="en-US" altLang="en-US"/>
              <a:t>are all over</a:t>
            </a:r>
          </a:p>
          <a:p>
            <a:r>
              <a:rPr lang="en-US" altLang="en-US"/>
              <a:t>the place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a:extLst>
              <a:ext uri="{FF2B5EF4-FFF2-40B4-BE49-F238E27FC236}">
                <a16:creationId xmlns:a16="http://schemas.microsoft.com/office/drawing/2014/main" id="{A58FE637-CC9A-41A1-A8B0-C611447EBED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FDDE886E-77DB-4B8E-A5A1-ACBC5E17E75F}" type="slidenum">
              <a:rPr lang="en-US" altLang="en-US" sz="2000" i="0" baseline="0">
                <a:latin typeface="Arial" panose="020B0604020202020204" pitchFamily="34" charset="0"/>
              </a:rPr>
              <a:pPr/>
              <a:t>29</a:t>
            </a:fld>
            <a:endParaRPr lang="en-US" altLang="en-US" sz="2000" i="0" baseline="0">
              <a:latin typeface="Arial" panose="020B0604020202020204" pitchFamily="34" charset="0"/>
            </a:endParaRPr>
          </a:p>
        </p:txBody>
      </p:sp>
      <p:sp>
        <p:nvSpPr>
          <p:cNvPr id="31747" name="Rectangle 2">
            <a:extLst>
              <a:ext uri="{FF2B5EF4-FFF2-40B4-BE49-F238E27FC236}">
                <a16:creationId xmlns:a16="http://schemas.microsoft.com/office/drawing/2014/main" id="{AD8D156C-1B29-478E-A7D2-65CAD43FC709}"/>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1748" name="Rectangle 3">
            <a:extLst>
              <a:ext uri="{FF2B5EF4-FFF2-40B4-BE49-F238E27FC236}">
                <a16:creationId xmlns:a16="http://schemas.microsoft.com/office/drawing/2014/main" id="{6D533F2E-38D9-4C4E-B638-F52D1EB96536}"/>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31749" name="Group 4">
            <a:extLst>
              <a:ext uri="{FF2B5EF4-FFF2-40B4-BE49-F238E27FC236}">
                <a16:creationId xmlns:a16="http://schemas.microsoft.com/office/drawing/2014/main" id="{8B841CEB-BDAA-4282-A6CE-B3B233C14392}"/>
              </a:ext>
            </a:extLst>
          </p:cNvPr>
          <p:cNvGrpSpPr>
            <a:grpSpLocks/>
          </p:cNvGrpSpPr>
          <p:nvPr/>
        </p:nvGrpSpPr>
        <p:grpSpPr bwMode="auto">
          <a:xfrm>
            <a:off x="490538" y="773113"/>
            <a:ext cx="738187" cy="474662"/>
            <a:chOff x="309" y="487"/>
            <a:chExt cx="465" cy="299"/>
          </a:xfrm>
        </p:grpSpPr>
        <p:sp>
          <p:nvSpPr>
            <p:cNvPr id="31756" name="Rectangle 5">
              <a:extLst>
                <a:ext uri="{FF2B5EF4-FFF2-40B4-BE49-F238E27FC236}">
                  <a16:creationId xmlns:a16="http://schemas.microsoft.com/office/drawing/2014/main" id="{7B756546-C14C-4062-9120-ADCAC8645916}"/>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1757" name="Rectangle 6">
              <a:extLst>
                <a:ext uri="{FF2B5EF4-FFF2-40B4-BE49-F238E27FC236}">
                  <a16:creationId xmlns:a16="http://schemas.microsoft.com/office/drawing/2014/main" id="{591890EF-DCD2-49CC-8B0F-DB3788C46528}"/>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31750" name="Rectangle 7">
            <a:extLst>
              <a:ext uri="{FF2B5EF4-FFF2-40B4-BE49-F238E27FC236}">
                <a16:creationId xmlns:a16="http://schemas.microsoft.com/office/drawing/2014/main" id="{61A0C844-235B-4063-82F3-79B4C7FA3F33}"/>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1751" name="Rectangle 8">
            <a:extLst>
              <a:ext uri="{FF2B5EF4-FFF2-40B4-BE49-F238E27FC236}">
                <a16:creationId xmlns:a16="http://schemas.microsoft.com/office/drawing/2014/main" id="{7C3D1A25-C0F1-4897-A343-A2819DD0E2CB}"/>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1752" name="Rectangle 9">
            <a:extLst>
              <a:ext uri="{FF2B5EF4-FFF2-40B4-BE49-F238E27FC236}">
                <a16:creationId xmlns:a16="http://schemas.microsoft.com/office/drawing/2014/main" id="{C4A3EF96-9C07-471A-BDF0-0D56607B0D27}"/>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1753" name="Rectangle 10">
            <a:extLst>
              <a:ext uri="{FF2B5EF4-FFF2-40B4-BE49-F238E27FC236}">
                <a16:creationId xmlns:a16="http://schemas.microsoft.com/office/drawing/2014/main" id="{1384F612-32BE-4336-BEBB-7A74E5C2625E}"/>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31754" name="Rectangle 11">
            <a:extLst>
              <a:ext uri="{FF2B5EF4-FFF2-40B4-BE49-F238E27FC236}">
                <a16:creationId xmlns:a16="http://schemas.microsoft.com/office/drawing/2014/main" id="{37C7A96C-02EF-4B35-8FF8-CA5BBA034066}"/>
              </a:ext>
            </a:extLst>
          </p:cNvPr>
          <p:cNvSpPr>
            <a:spLocks noChangeArrowheads="1"/>
          </p:cNvSpPr>
          <p:nvPr/>
        </p:nvSpPr>
        <p:spPr bwMode="auto">
          <a:xfrm>
            <a:off x="228600" y="1295400"/>
            <a:ext cx="85344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If a periodic signal is decomposed into five sine waves with frequencies of 100, 300, 500, 700, and 900 Hz, what is its bandwidth? Draw the </a:t>
            </a:r>
            <a:r>
              <a:rPr lang="en-US" altLang="en-US" i="0" baseline="0"/>
              <a:t>spectrum</a:t>
            </a:r>
            <a:r>
              <a:rPr lang="en-US" altLang="en-US" baseline="0"/>
              <a:t> (range of frequencies), assuming all components have a maximum amplitude of 10 V.</a:t>
            </a:r>
          </a:p>
        </p:txBody>
      </p:sp>
      <p:sp>
        <p:nvSpPr>
          <p:cNvPr id="31755" name="Text Box 12">
            <a:extLst>
              <a:ext uri="{FF2B5EF4-FFF2-40B4-BE49-F238E27FC236}">
                <a16:creationId xmlns:a16="http://schemas.microsoft.com/office/drawing/2014/main" id="{FB14655E-3AC7-4371-9350-AA3480E31AAF}"/>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E959ACD6-B909-478D-9DC7-6E8B4B54B3DA}"/>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t>Signals can be interpreted as either analog or digital</a:t>
            </a:r>
          </a:p>
          <a:p>
            <a:pPr eaLnBrk="1" hangingPunct="1"/>
            <a:r>
              <a:rPr lang="en-US" altLang="en-US" sz="2800"/>
              <a:t>In reality, all signals are analog</a:t>
            </a:r>
          </a:p>
          <a:p>
            <a:pPr eaLnBrk="1" hangingPunct="1"/>
            <a:r>
              <a:rPr lang="en-US" altLang="en-US" sz="2800"/>
              <a:t>Analog signals are continuous, non-discrete</a:t>
            </a:r>
          </a:p>
          <a:p>
            <a:pPr eaLnBrk="1" hangingPunct="1"/>
            <a:r>
              <a:rPr lang="en-US" altLang="en-US" sz="2800"/>
              <a:t>Digital signals are non-continuous, discrete</a:t>
            </a:r>
          </a:p>
          <a:p>
            <a:pPr eaLnBrk="1" hangingPunct="1"/>
            <a:r>
              <a:rPr lang="en-US" altLang="en-US" sz="2800"/>
              <a:t>Digital signals lend themselves more nicely to noise reduction techniques</a:t>
            </a:r>
          </a:p>
        </p:txBody>
      </p:sp>
      <p:sp>
        <p:nvSpPr>
          <p:cNvPr id="5123" name="Footer Placeholder 4">
            <a:extLst>
              <a:ext uri="{FF2B5EF4-FFF2-40B4-BE49-F238E27FC236}">
                <a16:creationId xmlns:a16="http://schemas.microsoft.com/office/drawing/2014/main" id="{F32B5217-7F32-4708-91CE-92E76A599A4C}"/>
              </a:ext>
            </a:extLst>
          </p:cNvPr>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a:t>TDC 361</a:t>
            </a:r>
          </a:p>
        </p:txBody>
      </p:sp>
      <p:sp>
        <p:nvSpPr>
          <p:cNvPr id="5124" name="Slide Number Placeholder 5">
            <a:extLst>
              <a:ext uri="{FF2B5EF4-FFF2-40B4-BE49-F238E27FC236}">
                <a16:creationId xmlns:a16="http://schemas.microsoft.com/office/drawing/2014/main" id="{80F5DA36-1B52-4F0B-AE22-703AC74F9B8A}"/>
              </a:ext>
            </a:extLst>
          </p:cNvPr>
          <p:cNvSpPr>
            <a:spLocks noGrp="1"/>
          </p:cNvSpPr>
          <p:nvPr>
            <p:ph type="sldNum" sz="quarter" idx="10"/>
          </p:nvPr>
        </p:nvSpPr>
        <p:spPr>
          <a:xfrm>
            <a:off x="8647113"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0370B17-59D4-480C-B036-C5733BA8DBA3}" type="slidenum">
              <a:rPr lang="en-US" altLang="en-US" sz="2000" i="0" baseline="0">
                <a:latin typeface="Arial" panose="020B0604020202020204" pitchFamily="34" charset="0"/>
              </a:rPr>
              <a:pPr/>
              <a:t>3</a:t>
            </a:fld>
            <a:endParaRPr lang="en-US" altLang="en-US" sz="2000" i="0" baseline="0">
              <a:latin typeface="Arial" panose="020B0604020202020204" pitchFamily="34" charset="0"/>
            </a:endParaRPr>
          </a:p>
        </p:txBody>
      </p:sp>
      <p:sp>
        <p:nvSpPr>
          <p:cNvPr id="5125" name="Rectangle 2">
            <a:extLst>
              <a:ext uri="{FF2B5EF4-FFF2-40B4-BE49-F238E27FC236}">
                <a16:creationId xmlns:a16="http://schemas.microsoft.com/office/drawing/2014/main" id="{6A44F150-FEF6-42B2-8D92-D5B160DBE58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Analog vs. Digital Signals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8E00F52B-E6EC-4885-A398-B8A7157C50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solidFill>
                  <a:srgbClr val="000000"/>
                </a:solidFill>
                <a:latin typeface="Arial" panose="020B0604020202020204" pitchFamily="34" charset="0"/>
              </a:rPr>
              <a:t>3.</a:t>
            </a:r>
            <a:fld id="{6CFBA95D-2441-4AB7-849D-14DCFDC377B6}" type="slidenum">
              <a:rPr lang="en-US" altLang="en-US" sz="2000" i="0" baseline="0">
                <a:solidFill>
                  <a:srgbClr val="000000"/>
                </a:solidFill>
                <a:latin typeface="Arial" panose="020B0604020202020204" pitchFamily="34" charset="0"/>
              </a:rPr>
              <a:pPr/>
              <a:t>30</a:t>
            </a:fld>
            <a:endParaRPr lang="en-US" altLang="en-US" sz="2000" i="0" baseline="0">
              <a:solidFill>
                <a:srgbClr val="000000"/>
              </a:solidFill>
              <a:latin typeface="Arial" panose="020B0604020202020204" pitchFamily="34" charset="0"/>
            </a:endParaRPr>
          </a:p>
        </p:txBody>
      </p:sp>
      <p:sp>
        <p:nvSpPr>
          <p:cNvPr id="32771" name="Rectangle 2">
            <a:extLst>
              <a:ext uri="{FF2B5EF4-FFF2-40B4-BE49-F238E27FC236}">
                <a16:creationId xmlns:a16="http://schemas.microsoft.com/office/drawing/2014/main" id="{F8F293B7-449E-439E-B711-342235340ADD}"/>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32772" name="Rectangle 3">
            <a:extLst>
              <a:ext uri="{FF2B5EF4-FFF2-40B4-BE49-F238E27FC236}">
                <a16:creationId xmlns:a16="http://schemas.microsoft.com/office/drawing/2014/main" id="{979168D8-3FDC-4A3F-AEC0-08340F1D44A2}"/>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nvGrpSpPr>
          <p:cNvPr id="32773" name="Group 4">
            <a:extLst>
              <a:ext uri="{FF2B5EF4-FFF2-40B4-BE49-F238E27FC236}">
                <a16:creationId xmlns:a16="http://schemas.microsoft.com/office/drawing/2014/main" id="{CC3B7408-F7AC-40DB-8381-EE2803AB59D6}"/>
              </a:ext>
            </a:extLst>
          </p:cNvPr>
          <p:cNvGrpSpPr>
            <a:grpSpLocks/>
          </p:cNvGrpSpPr>
          <p:nvPr/>
        </p:nvGrpSpPr>
        <p:grpSpPr bwMode="auto">
          <a:xfrm>
            <a:off x="490538" y="773113"/>
            <a:ext cx="738187" cy="474662"/>
            <a:chOff x="309" y="487"/>
            <a:chExt cx="465" cy="299"/>
          </a:xfrm>
        </p:grpSpPr>
        <p:sp>
          <p:nvSpPr>
            <p:cNvPr id="32782" name="Rectangle 5">
              <a:extLst>
                <a:ext uri="{FF2B5EF4-FFF2-40B4-BE49-F238E27FC236}">
                  <a16:creationId xmlns:a16="http://schemas.microsoft.com/office/drawing/2014/main" id="{4BDC236B-58E4-4945-8137-48A2B51B671F}"/>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32783" name="Rectangle 6">
              <a:extLst>
                <a:ext uri="{FF2B5EF4-FFF2-40B4-BE49-F238E27FC236}">
                  <a16:creationId xmlns:a16="http://schemas.microsoft.com/office/drawing/2014/main" id="{6CE6232B-DF5F-47CC-A986-EAE8767205A1}"/>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sp>
        <p:nvSpPr>
          <p:cNvPr id="32774" name="Rectangle 7">
            <a:extLst>
              <a:ext uri="{FF2B5EF4-FFF2-40B4-BE49-F238E27FC236}">
                <a16:creationId xmlns:a16="http://schemas.microsoft.com/office/drawing/2014/main" id="{FD5B4F59-F84E-4EB1-8541-64038497AE3A}"/>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32775" name="Rectangle 8">
            <a:extLst>
              <a:ext uri="{FF2B5EF4-FFF2-40B4-BE49-F238E27FC236}">
                <a16:creationId xmlns:a16="http://schemas.microsoft.com/office/drawing/2014/main" id="{9CFB872B-E4B7-48BC-96E1-AD249EE738AF}"/>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32776" name="Rectangle 9">
            <a:extLst>
              <a:ext uri="{FF2B5EF4-FFF2-40B4-BE49-F238E27FC236}">
                <a16:creationId xmlns:a16="http://schemas.microsoft.com/office/drawing/2014/main" id="{A52DB7D0-50AB-4D4F-A658-06C9822388C5}"/>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32777" name="Rectangle 10">
            <a:extLst>
              <a:ext uri="{FF2B5EF4-FFF2-40B4-BE49-F238E27FC236}">
                <a16:creationId xmlns:a16="http://schemas.microsoft.com/office/drawing/2014/main" id="{7FA79279-C37E-4320-8B2F-E8CA8CF8E87B}"/>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solidFill>
                <a:srgbClr val="000000"/>
              </a:solidFill>
            </a:endParaRPr>
          </a:p>
        </p:txBody>
      </p:sp>
      <p:sp>
        <p:nvSpPr>
          <p:cNvPr id="32778" name="Rectangle 11">
            <a:extLst>
              <a:ext uri="{FF2B5EF4-FFF2-40B4-BE49-F238E27FC236}">
                <a16:creationId xmlns:a16="http://schemas.microsoft.com/office/drawing/2014/main" id="{1DDFFE83-CE42-418B-A18B-FBFB13513D7F}"/>
              </a:ext>
            </a:extLst>
          </p:cNvPr>
          <p:cNvSpPr>
            <a:spLocks noChangeArrowheads="1"/>
          </p:cNvSpPr>
          <p:nvPr/>
        </p:nvSpPr>
        <p:spPr bwMode="auto">
          <a:xfrm>
            <a:off x="228600" y="1295400"/>
            <a:ext cx="8534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solidFill>
                  <a:srgbClr val="FF0000"/>
                </a:solidFill>
              </a:rPr>
              <a:t>Solution</a:t>
            </a:r>
          </a:p>
          <a:p>
            <a:pPr algn="just"/>
            <a:r>
              <a:rPr lang="en-US" altLang="en-US" baseline="0">
                <a:solidFill>
                  <a:srgbClr val="000000"/>
                </a:solidFill>
              </a:rPr>
              <a:t>Let </a:t>
            </a:r>
            <a:r>
              <a:rPr lang="en-US" altLang="en-US" baseline="0">
                <a:solidFill>
                  <a:srgbClr val="FF0000"/>
                </a:solidFill>
              </a:rPr>
              <a:t>f</a:t>
            </a:r>
            <a:r>
              <a:rPr lang="en-US" altLang="en-US" baseline="-14000">
                <a:solidFill>
                  <a:srgbClr val="FF0000"/>
                </a:solidFill>
              </a:rPr>
              <a:t>h</a:t>
            </a:r>
            <a:r>
              <a:rPr lang="en-US" altLang="en-US" baseline="0">
                <a:solidFill>
                  <a:srgbClr val="000000"/>
                </a:solidFill>
              </a:rPr>
              <a:t> be the highest frequency, </a:t>
            </a:r>
            <a:r>
              <a:rPr lang="en-US" altLang="en-US" baseline="0">
                <a:solidFill>
                  <a:srgbClr val="FF0000"/>
                </a:solidFill>
              </a:rPr>
              <a:t>f</a:t>
            </a:r>
            <a:r>
              <a:rPr lang="en-US" altLang="en-US" baseline="-14000">
                <a:solidFill>
                  <a:srgbClr val="FF0000"/>
                </a:solidFill>
              </a:rPr>
              <a:t>l</a:t>
            </a:r>
            <a:r>
              <a:rPr lang="en-US" altLang="en-US" baseline="0">
                <a:solidFill>
                  <a:srgbClr val="000000"/>
                </a:solidFill>
              </a:rPr>
              <a:t> the lowest frequency, and </a:t>
            </a:r>
            <a:r>
              <a:rPr lang="en-US" altLang="en-US" baseline="0">
                <a:solidFill>
                  <a:srgbClr val="FF0000"/>
                </a:solidFill>
              </a:rPr>
              <a:t>B</a:t>
            </a:r>
            <a:r>
              <a:rPr lang="en-US" altLang="en-US" baseline="0">
                <a:solidFill>
                  <a:srgbClr val="000000"/>
                </a:solidFill>
              </a:rPr>
              <a:t> the bandwidth. Then</a:t>
            </a:r>
          </a:p>
        </p:txBody>
      </p:sp>
      <p:sp>
        <p:nvSpPr>
          <p:cNvPr id="32779" name="Text Box 12">
            <a:extLst>
              <a:ext uri="{FF2B5EF4-FFF2-40B4-BE49-F238E27FC236}">
                <a16:creationId xmlns:a16="http://schemas.microsoft.com/office/drawing/2014/main" id="{6DADD530-A274-4FB4-B1CC-4100C1BC7C98}"/>
              </a:ext>
            </a:extLst>
          </p:cNvPr>
          <p:cNvSpPr txBox="1">
            <a:spLocks noChangeArrowheads="1"/>
          </p:cNvSpPr>
          <p:nvPr/>
        </p:nvSpPr>
        <p:spPr bwMode="auto">
          <a:xfrm>
            <a:off x="1143000" y="182563"/>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rgbClr val="FF0000"/>
                </a:solidFill>
              </a:rPr>
              <a:t>Example 3.10 (continued)</a:t>
            </a:r>
          </a:p>
        </p:txBody>
      </p:sp>
      <p:pic>
        <p:nvPicPr>
          <p:cNvPr id="32780" name="Picture 14">
            <a:extLst>
              <a:ext uri="{FF2B5EF4-FFF2-40B4-BE49-F238E27FC236}">
                <a16:creationId xmlns:a16="http://schemas.microsoft.com/office/drawing/2014/main" id="{E04C40F2-9E15-49C4-82C1-DF8FD3624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384550"/>
            <a:ext cx="4267200" cy="730250"/>
          </a:xfrm>
          <a:prstGeom prst="rect">
            <a:avLst/>
          </a:prstGeom>
          <a:noFill/>
          <a:ln w="57150">
            <a:solidFill>
              <a:srgbClr val="3366FF"/>
            </a:solidFill>
            <a:miter lim="800000"/>
            <a:headEnd/>
            <a:tailEnd/>
          </a:ln>
          <a:extLst>
            <a:ext uri="{909E8E84-426E-40DD-AFC4-6F175D3DCCD1}">
              <a14:hiddenFill xmlns:a14="http://schemas.microsoft.com/office/drawing/2010/main">
                <a:solidFill>
                  <a:srgbClr val="FFFFFF"/>
                </a:solidFill>
              </a14:hiddenFill>
            </a:ext>
          </a:extLst>
        </p:spPr>
      </p:pic>
      <p:sp>
        <p:nvSpPr>
          <p:cNvPr id="32781" name="Rectangle 15">
            <a:extLst>
              <a:ext uri="{FF2B5EF4-FFF2-40B4-BE49-F238E27FC236}">
                <a16:creationId xmlns:a16="http://schemas.microsoft.com/office/drawing/2014/main" id="{7CC605CD-6669-4FB6-A1C4-3E6E5E7BC89E}"/>
              </a:ext>
            </a:extLst>
          </p:cNvPr>
          <p:cNvSpPr>
            <a:spLocks noChangeArrowheads="1"/>
          </p:cNvSpPr>
          <p:nvPr/>
        </p:nvSpPr>
        <p:spPr bwMode="auto">
          <a:xfrm>
            <a:off x="228600" y="45720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solidFill>
                  <a:srgbClr val="000000"/>
                </a:solidFill>
              </a:rPr>
              <a:t>The spectrum has only five spikes, at 100, 300, 500, 700, and 900 Hz (see Figure 3.13).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a:extLst>
              <a:ext uri="{FF2B5EF4-FFF2-40B4-BE49-F238E27FC236}">
                <a16:creationId xmlns:a16="http://schemas.microsoft.com/office/drawing/2014/main" id="{C9872975-490C-4BB0-941B-94EA34EA988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1D9D6F9B-8A08-4CDC-A2D0-F870D4FD2EAA}" type="slidenum">
              <a:rPr lang="en-US" altLang="en-US" sz="2000" i="0" baseline="0">
                <a:latin typeface="Arial" panose="020B0604020202020204" pitchFamily="34" charset="0"/>
              </a:rPr>
              <a:pPr/>
              <a:t>31</a:t>
            </a:fld>
            <a:endParaRPr lang="en-US" altLang="en-US" sz="2000" i="0" baseline="0">
              <a:latin typeface="Arial" panose="020B0604020202020204" pitchFamily="34" charset="0"/>
            </a:endParaRPr>
          </a:p>
        </p:txBody>
      </p:sp>
      <p:sp>
        <p:nvSpPr>
          <p:cNvPr id="33795" name="Line 2">
            <a:extLst>
              <a:ext uri="{FF2B5EF4-FFF2-40B4-BE49-F238E27FC236}">
                <a16:creationId xmlns:a16="http://schemas.microsoft.com/office/drawing/2014/main" id="{DF1A978A-DD1D-4753-9698-1EC46B8CEFEF}"/>
              </a:ext>
            </a:extLst>
          </p:cNvPr>
          <p:cNvSpPr>
            <a:spLocks noChangeShapeType="1"/>
          </p:cNvSpPr>
          <p:nvPr/>
        </p:nvSpPr>
        <p:spPr bwMode="auto">
          <a:xfrm>
            <a:off x="152400" y="228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6" name="Line 3">
            <a:extLst>
              <a:ext uri="{FF2B5EF4-FFF2-40B4-BE49-F238E27FC236}">
                <a16:creationId xmlns:a16="http://schemas.microsoft.com/office/drawing/2014/main" id="{C6BF6151-DDF3-4E4E-9BC6-15E54F2473E1}"/>
              </a:ext>
            </a:extLst>
          </p:cNvPr>
          <p:cNvSpPr>
            <a:spLocks noChangeShapeType="1"/>
          </p:cNvSpPr>
          <p:nvPr/>
        </p:nvSpPr>
        <p:spPr bwMode="auto">
          <a:xfrm>
            <a:off x="152400" y="10668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7" name="Text Box 4">
            <a:extLst>
              <a:ext uri="{FF2B5EF4-FFF2-40B4-BE49-F238E27FC236}">
                <a16:creationId xmlns:a16="http://schemas.microsoft.com/office/drawing/2014/main" id="{1801AE56-93B8-45AF-B101-5C151BC54114}"/>
              </a:ext>
            </a:extLst>
          </p:cNvPr>
          <p:cNvSpPr txBox="1">
            <a:spLocks noChangeArrowheads="1"/>
          </p:cNvSpPr>
          <p:nvPr/>
        </p:nvSpPr>
        <p:spPr bwMode="auto">
          <a:xfrm>
            <a:off x="304800" y="457200"/>
            <a:ext cx="525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3.13  </a:t>
            </a:r>
            <a:r>
              <a:rPr lang="en-US" altLang="en-US" sz="2000" baseline="0"/>
              <a:t>The bandwidth for Example 3.10</a:t>
            </a:r>
          </a:p>
        </p:txBody>
      </p:sp>
      <p:sp>
        <p:nvSpPr>
          <p:cNvPr id="33798" name="Line 5">
            <a:extLst>
              <a:ext uri="{FF2B5EF4-FFF2-40B4-BE49-F238E27FC236}">
                <a16:creationId xmlns:a16="http://schemas.microsoft.com/office/drawing/2014/main" id="{5BAB7B03-40E3-4D54-BDAD-266D3F06116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3799" name="Picture 6">
            <a:extLst>
              <a:ext uri="{FF2B5EF4-FFF2-40B4-BE49-F238E27FC236}">
                <a16:creationId xmlns:a16="http://schemas.microsoft.com/office/drawing/2014/main" id="{EAF06056-C6DB-4DE8-8ACD-812D49D7B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2430463"/>
            <a:ext cx="69294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960E2740-7550-4AE9-BE47-633E69D01EA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BCBD8911-F93A-44A4-AF5B-0ABEAEB00EF9}" type="slidenum">
              <a:rPr lang="en-US" altLang="en-US" sz="2000" i="0" baseline="0">
                <a:latin typeface="Arial" panose="020B0604020202020204" pitchFamily="34" charset="0"/>
              </a:rPr>
              <a:pPr/>
              <a:t>32</a:t>
            </a:fld>
            <a:endParaRPr lang="en-US" altLang="en-US" sz="2000" i="0" baseline="0">
              <a:latin typeface="Arial" panose="020B0604020202020204" pitchFamily="34" charset="0"/>
            </a:endParaRPr>
          </a:p>
        </p:txBody>
      </p:sp>
      <p:sp>
        <p:nvSpPr>
          <p:cNvPr id="34819" name="Rectangle 2">
            <a:extLst>
              <a:ext uri="{FF2B5EF4-FFF2-40B4-BE49-F238E27FC236}">
                <a16:creationId xmlns:a16="http://schemas.microsoft.com/office/drawing/2014/main" id="{D0F6341F-A520-461B-9D61-B08250CB413E}"/>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4820" name="Rectangle 3">
            <a:extLst>
              <a:ext uri="{FF2B5EF4-FFF2-40B4-BE49-F238E27FC236}">
                <a16:creationId xmlns:a16="http://schemas.microsoft.com/office/drawing/2014/main" id="{57E696DB-F738-4E53-B30D-1073F5E25362}"/>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34821" name="Group 4">
            <a:extLst>
              <a:ext uri="{FF2B5EF4-FFF2-40B4-BE49-F238E27FC236}">
                <a16:creationId xmlns:a16="http://schemas.microsoft.com/office/drawing/2014/main" id="{03A50F22-C7FF-439A-8BBD-328B8BE458E5}"/>
              </a:ext>
            </a:extLst>
          </p:cNvPr>
          <p:cNvGrpSpPr>
            <a:grpSpLocks/>
          </p:cNvGrpSpPr>
          <p:nvPr/>
        </p:nvGrpSpPr>
        <p:grpSpPr bwMode="auto">
          <a:xfrm>
            <a:off x="490538" y="773113"/>
            <a:ext cx="738187" cy="474662"/>
            <a:chOff x="309" y="487"/>
            <a:chExt cx="465" cy="299"/>
          </a:xfrm>
        </p:grpSpPr>
        <p:sp>
          <p:nvSpPr>
            <p:cNvPr id="34828" name="Rectangle 5">
              <a:extLst>
                <a:ext uri="{FF2B5EF4-FFF2-40B4-BE49-F238E27FC236}">
                  <a16:creationId xmlns:a16="http://schemas.microsoft.com/office/drawing/2014/main" id="{8CE3FE7F-EA0A-41FB-8509-998896FD04C0}"/>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4829" name="Rectangle 6">
              <a:extLst>
                <a:ext uri="{FF2B5EF4-FFF2-40B4-BE49-F238E27FC236}">
                  <a16:creationId xmlns:a16="http://schemas.microsoft.com/office/drawing/2014/main" id="{41B3DDDD-1222-41B5-93AA-BEF1306BC8C2}"/>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34822" name="Rectangle 7">
            <a:extLst>
              <a:ext uri="{FF2B5EF4-FFF2-40B4-BE49-F238E27FC236}">
                <a16:creationId xmlns:a16="http://schemas.microsoft.com/office/drawing/2014/main" id="{3537BAC4-73BE-4878-BAC4-BDCFBD9421F2}"/>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4823" name="Rectangle 8">
            <a:extLst>
              <a:ext uri="{FF2B5EF4-FFF2-40B4-BE49-F238E27FC236}">
                <a16:creationId xmlns:a16="http://schemas.microsoft.com/office/drawing/2014/main" id="{4D95EE05-21D4-4B44-B583-87FA83AE2091}"/>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4824" name="Rectangle 9">
            <a:extLst>
              <a:ext uri="{FF2B5EF4-FFF2-40B4-BE49-F238E27FC236}">
                <a16:creationId xmlns:a16="http://schemas.microsoft.com/office/drawing/2014/main" id="{EEEBBDEE-AA5C-44AA-8AF5-3F8B92606867}"/>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4825" name="Rectangle 10">
            <a:extLst>
              <a:ext uri="{FF2B5EF4-FFF2-40B4-BE49-F238E27FC236}">
                <a16:creationId xmlns:a16="http://schemas.microsoft.com/office/drawing/2014/main" id="{611B8336-0D1A-46E0-9531-DCD8324DFBE1}"/>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34826" name="Rectangle 11">
            <a:extLst>
              <a:ext uri="{FF2B5EF4-FFF2-40B4-BE49-F238E27FC236}">
                <a16:creationId xmlns:a16="http://schemas.microsoft.com/office/drawing/2014/main" id="{68C78BAB-A9CA-4767-A019-D1CEA02D5534}"/>
              </a:ext>
            </a:extLst>
          </p:cNvPr>
          <p:cNvSpPr>
            <a:spLocks noChangeArrowheads="1"/>
          </p:cNvSpPr>
          <p:nvPr/>
        </p:nvSpPr>
        <p:spPr bwMode="auto">
          <a:xfrm>
            <a:off x="228600" y="1447800"/>
            <a:ext cx="85344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nonperiodic composite signal has a bandwidth of 200 kHz, with a middle frequency of 140 kHz and peak amplitude of 20 V. The two extreme frequencies have an amplitude of 0. Draw the frequency domain of the signal.</a:t>
            </a:r>
          </a:p>
          <a:p>
            <a:pPr algn="just"/>
            <a:endParaRPr lang="en-US" altLang="en-US" baseline="0"/>
          </a:p>
          <a:p>
            <a:pPr algn="just"/>
            <a:r>
              <a:rPr lang="en-US" altLang="en-US" baseline="0">
                <a:solidFill>
                  <a:schemeClr val="hlink"/>
                </a:solidFill>
              </a:rPr>
              <a:t>Solution</a:t>
            </a:r>
          </a:p>
          <a:p>
            <a:pPr algn="just"/>
            <a:r>
              <a:rPr lang="en-US" altLang="en-US" baseline="0"/>
              <a:t>The lowest frequency must be at 40 kHz and the highest at 240 kHz. Figure 3.15 shows the frequency domain and the bandwidth.</a:t>
            </a:r>
          </a:p>
        </p:txBody>
      </p:sp>
      <p:sp>
        <p:nvSpPr>
          <p:cNvPr id="34827" name="Text Box 12">
            <a:extLst>
              <a:ext uri="{FF2B5EF4-FFF2-40B4-BE49-F238E27FC236}">
                <a16:creationId xmlns:a16="http://schemas.microsoft.com/office/drawing/2014/main" id="{7146EA29-D9C6-48F0-B295-9921213A367A}"/>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a:extLst>
              <a:ext uri="{FF2B5EF4-FFF2-40B4-BE49-F238E27FC236}">
                <a16:creationId xmlns:a16="http://schemas.microsoft.com/office/drawing/2014/main" id="{212D5A05-A58F-47C4-80CD-F08F436356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AA223FBD-8005-4F78-AB66-59A12767F613}" type="slidenum">
              <a:rPr lang="en-US" altLang="en-US" sz="2000" i="0" baseline="0">
                <a:latin typeface="Arial" panose="020B0604020202020204" pitchFamily="34" charset="0"/>
              </a:rPr>
              <a:pPr/>
              <a:t>33</a:t>
            </a:fld>
            <a:endParaRPr lang="en-US" altLang="en-US" sz="2000" i="0" baseline="0">
              <a:latin typeface="Arial" panose="020B0604020202020204" pitchFamily="34" charset="0"/>
            </a:endParaRPr>
          </a:p>
        </p:txBody>
      </p:sp>
      <p:sp>
        <p:nvSpPr>
          <p:cNvPr id="35843" name="Line 2">
            <a:extLst>
              <a:ext uri="{FF2B5EF4-FFF2-40B4-BE49-F238E27FC236}">
                <a16:creationId xmlns:a16="http://schemas.microsoft.com/office/drawing/2014/main" id="{66FD977E-011C-4EDA-B350-ACF664D81421}"/>
              </a:ext>
            </a:extLst>
          </p:cNvPr>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4" name="Line 3">
            <a:extLst>
              <a:ext uri="{FF2B5EF4-FFF2-40B4-BE49-F238E27FC236}">
                <a16:creationId xmlns:a16="http://schemas.microsoft.com/office/drawing/2014/main" id="{0573416F-830B-48C0-9684-5B9941391E1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Text Box 4">
            <a:extLst>
              <a:ext uri="{FF2B5EF4-FFF2-40B4-BE49-F238E27FC236}">
                <a16:creationId xmlns:a16="http://schemas.microsoft.com/office/drawing/2014/main" id="{CFEB2F49-2085-4505-8C29-0C28A5CF7F51}"/>
              </a:ext>
            </a:extLst>
          </p:cNvPr>
          <p:cNvSpPr txBox="1">
            <a:spLocks noChangeArrowheads="1"/>
          </p:cNvSpPr>
          <p:nvPr/>
        </p:nvSpPr>
        <p:spPr bwMode="auto">
          <a:xfrm>
            <a:off x="304800" y="762000"/>
            <a:ext cx="525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3.15  </a:t>
            </a:r>
            <a:r>
              <a:rPr lang="en-US" altLang="en-US" sz="2000" baseline="0"/>
              <a:t>The bandwidth for Example 3.12</a:t>
            </a:r>
          </a:p>
        </p:txBody>
      </p:sp>
      <p:sp>
        <p:nvSpPr>
          <p:cNvPr id="35846" name="Line 5">
            <a:extLst>
              <a:ext uri="{FF2B5EF4-FFF2-40B4-BE49-F238E27FC236}">
                <a16:creationId xmlns:a16="http://schemas.microsoft.com/office/drawing/2014/main" id="{8B0FC8A2-A523-4C37-B44A-A09A15620F7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5847" name="Picture 6">
            <a:extLst>
              <a:ext uri="{FF2B5EF4-FFF2-40B4-BE49-F238E27FC236}">
                <a16:creationId xmlns:a16="http://schemas.microsoft.com/office/drawing/2014/main" id="{0E99C056-74DB-4DB8-BDB7-D9D047D02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28875"/>
            <a:ext cx="8135938"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82F43D1B-5FF6-4B8F-826B-7D021AEB9B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BD15CE9F-2147-4DED-BB6C-A2D9FA6DFD99}" type="slidenum">
              <a:rPr lang="en-US" altLang="en-US" sz="2000" i="0" baseline="0">
                <a:latin typeface="Arial" panose="020B0604020202020204" pitchFamily="34" charset="0"/>
              </a:rPr>
              <a:pPr/>
              <a:t>34</a:t>
            </a:fld>
            <a:endParaRPr lang="en-US" altLang="en-US" sz="2000" i="0" baseline="0">
              <a:latin typeface="Arial" panose="020B0604020202020204" pitchFamily="34" charset="0"/>
            </a:endParaRPr>
          </a:p>
        </p:txBody>
      </p:sp>
      <p:sp>
        <p:nvSpPr>
          <p:cNvPr id="800770" name="Rectangle 2">
            <a:extLst>
              <a:ext uri="{FF2B5EF4-FFF2-40B4-BE49-F238E27FC236}">
                <a16:creationId xmlns:a16="http://schemas.microsoft.com/office/drawing/2014/main" id="{94404814-6DCE-44F6-B11C-F575FB824B82}"/>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i="0" baseline="0">
              <a:effectLst>
                <a:outerShdw blurRad="38100" dist="38100" dir="2700000" algn="tl">
                  <a:srgbClr val="FFFFFF"/>
                </a:outerShdw>
              </a:effectLst>
            </a:endParaRPr>
          </a:p>
        </p:txBody>
      </p:sp>
      <p:sp>
        <p:nvSpPr>
          <p:cNvPr id="800771" name="Text Box 3">
            <a:extLst>
              <a:ext uri="{FF2B5EF4-FFF2-40B4-BE49-F238E27FC236}">
                <a16:creationId xmlns:a16="http://schemas.microsoft.com/office/drawing/2014/main" id="{09C64CFA-3B89-4AF9-BE52-AEEBA6403B14}"/>
              </a:ext>
            </a:extLst>
          </p:cNvPr>
          <p:cNvSpPr txBox="1">
            <a:spLocks noChangeArrowheads="1"/>
          </p:cNvSpPr>
          <p:nvPr/>
        </p:nvSpPr>
        <p:spPr bwMode="auto">
          <a:xfrm>
            <a:off x="228600" y="76200"/>
            <a:ext cx="4679950" cy="579438"/>
          </a:xfrm>
          <a:prstGeom prst="rect">
            <a:avLst/>
          </a:prstGeom>
          <a:noFill/>
          <a:ln w="9525">
            <a:noFill/>
            <a:miter lim="800000"/>
            <a:headEnd/>
            <a:tailEnd/>
          </a:ln>
          <a:effectLst/>
        </p:spPr>
        <p:txBody>
          <a:bodyPr wrap="none">
            <a:spAutoFit/>
          </a:bodyPr>
          <a:lstStyle/>
          <a:p>
            <a:pPr>
              <a:defRPr/>
            </a:pPr>
            <a:r>
              <a:rPr lang="en-US" sz="3200" i="0" baseline="0">
                <a:effectLst>
                  <a:outerShdw blurRad="38100" dist="38100" dir="2700000" algn="tl">
                    <a:srgbClr val="C0C0C0"/>
                  </a:outerShdw>
                </a:effectLst>
                <a:latin typeface="Times" pitchFamily="18" charset="0"/>
              </a:rPr>
              <a:t>3-3   DIGITAL SIGNALS</a:t>
            </a:r>
          </a:p>
        </p:txBody>
      </p:sp>
      <p:sp>
        <p:nvSpPr>
          <p:cNvPr id="36869" name="Text Box 4">
            <a:extLst>
              <a:ext uri="{FF2B5EF4-FFF2-40B4-BE49-F238E27FC236}">
                <a16:creationId xmlns:a16="http://schemas.microsoft.com/office/drawing/2014/main" id="{7B940A1A-19C8-4458-A61E-92FDC08DA87C}"/>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0773" name="Rectangle 5">
            <a:extLst>
              <a:ext uri="{FF2B5EF4-FFF2-40B4-BE49-F238E27FC236}">
                <a16:creationId xmlns:a16="http://schemas.microsoft.com/office/drawing/2014/main" id="{C9FF3767-3C9B-4685-9A10-A399C7AC9BD1}"/>
              </a:ext>
            </a:extLst>
          </p:cNvPr>
          <p:cNvSpPr>
            <a:spLocks noChangeArrowheads="1"/>
          </p:cNvSpPr>
          <p:nvPr/>
        </p:nvSpPr>
        <p:spPr bwMode="auto">
          <a:xfrm>
            <a:off x="76200" y="927100"/>
            <a:ext cx="8610600" cy="2654300"/>
          </a:xfrm>
          <a:prstGeom prst="rect">
            <a:avLst/>
          </a:prstGeom>
          <a:noFill/>
          <a:ln w="9525">
            <a:noFill/>
            <a:miter lim="800000"/>
            <a:headEnd/>
            <a:tailEnd/>
          </a:ln>
          <a:effectLst/>
        </p:spPr>
        <p:txBody>
          <a:bodyPr anchor="ctr">
            <a:spAutoFit/>
          </a:bodyPr>
          <a:lstStyle/>
          <a:p>
            <a:pPr algn="just" eaLnBrk="1" hangingPunct="1">
              <a:defRPr/>
            </a:pPr>
            <a:r>
              <a:rPr lang="en-US" baseline="0">
                <a:effectLst>
                  <a:outerShdw blurRad="38100" dist="38100" dir="2700000" algn="tl">
                    <a:srgbClr val="C0C0C0"/>
                  </a:outerShdw>
                </a:effectLst>
              </a:rPr>
              <a:t>In addition to being represented by an analog signal, information can also be represented by a </a:t>
            </a:r>
            <a:r>
              <a:rPr lang="en-US" baseline="0">
                <a:solidFill>
                  <a:schemeClr val="hlink"/>
                </a:solidFill>
                <a:effectLst>
                  <a:outerShdw blurRad="38100" dist="38100" dir="2700000" algn="tl">
                    <a:srgbClr val="C0C0C0"/>
                  </a:outerShdw>
                </a:effectLst>
              </a:rPr>
              <a:t>digital signal</a:t>
            </a:r>
            <a:r>
              <a:rPr lang="en-US" baseline="0">
                <a:effectLst>
                  <a:outerShdw blurRad="38100" dist="38100" dir="2700000" algn="tl">
                    <a:srgbClr val="C0C0C0"/>
                  </a:outerShdw>
                </a:effectLst>
              </a:rPr>
              <a:t>. For example, a 1 can be encoded as a positive voltage and a 0 as zero voltage. A digital signal can have more than two levels. In this case, we can send more than 1 bit for each level.</a:t>
            </a:r>
          </a:p>
        </p:txBody>
      </p:sp>
      <p:sp>
        <p:nvSpPr>
          <p:cNvPr id="36871" name="Rectangle 6">
            <a:extLst>
              <a:ext uri="{FF2B5EF4-FFF2-40B4-BE49-F238E27FC236}">
                <a16:creationId xmlns:a16="http://schemas.microsoft.com/office/drawing/2014/main" id="{9680D991-540E-4821-8F60-7F513B0B612E}"/>
              </a:ext>
            </a:extLst>
          </p:cNvPr>
          <p:cNvSpPr>
            <a:spLocks noChangeArrowheads="1"/>
          </p:cNvSpPr>
          <p:nvPr/>
        </p:nvSpPr>
        <p:spPr bwMode="auto">
          <a:xfrm>
            <a:off x="152400" y="4819650"/>
            <a:ext cx="6400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Bit Rate</a:t>
            </a:r>
            <a:br>
              <a:rPr lang="fr-FR" altLang="en-US" sz="2400" i="0" baseline="0">
                <a:solidFill>
                  <a:srgbClr val="0033CC"/>
                </a:solidFill>
              </a:rPr>
            </a:br>
            <a:r>
              <a:rPr lang="fr-FR" altLang="en-US" sz="2400" i="0" baseline="0">
                <a:solidFill>
                  <a:srgbClr val="0033CC"/>
                </a:solidFill>
              </a:rPr>
              <a:t>Bit Length</a:t>
            </a:r>
            <a:br>
              <a:rPr lang="fr-FR" altLang="en-US" sz="2400" i="0" baseline="0">
                <a:solidFill>
                  <a:srgbClr val="0033CC"/>
                </a:solidFill>
              </a:rPr>
            </a:br>
            <a:r>
              <a:rPr lang="pt-BR" altLang="en-US" sz="2400" i="0" baseline="0">
                <a:solidFill>
                  <a:srgbClr val="0033CC"/>
                </a:solidFill>
              </a:rPr>
              <a:t>Digital Signal as a Composite Analog Signal</a:t>
            </a:r>
            <a:endParaRPr lang="en-US" altLang="en-US" sz="2400" i="0" baseline="0">
              <a:solidFill>
                <a:srgbClr val="0033CC"/>
              </a:solidFill>
            </a:endParaRPr>
          </a:p>
          <a:p>
            <a:pPr>
              <a:buClr>
                <a:schemeClr val="tx1"/>
              </a:buClr>
              <a:buSzPct val="117000"/>
              <a:buFont typeface="Wingdings" panose="05000000000000000000" pitchFamily="2" charset="2"/>
              <a:buNone/>
            </a:pPr>
            <a:r>
              <a:rPr lang="en-US" altLang="en-US" sz="2400" i="0" baseline="0">
                <a:solidFill>
                  <a:srgbClr val="0033CC"/>
                </a:solidFill>
              </a:rPr>
              <a:t>Application Layer</a:t>
            </a:r>
          </a:p>
        </p:txBody>
      </p:sp>
      <p:sp>
        <p:nvSpPr>
          <p:cNvPr id="800775" name="Text Box 7">
            <a:extLst>
              <a:ext uri="{FF2B5EF4-FFF2-40B4-BE49-F238E27FC236}">
                <a16:creationId xmlns:a16="http://schemas.microsoft.com/office/drawing/2014/main" id="{DCA8B3FD-02C4-4E94-A594-70C328C0A83B}"/>
              </a:ext>
            </a:extLst>
          </p:cNvPr>
          <p:cNvSpPr txBox="1">
            <a:spLocks noChangeArrowheads="1"/>
          </p:cNvSpPr>
          <p:nvPr/>
        </p:nvSpPr>
        <p:spPr bwMode="auto">
          <a:xfrm>
            <a:off x="165100" y="4343400"/>
            <a:ext cx="4862513" cy="519113"/>
          </a:xfrm>
          <a:prstGeom prst="rect">
            <a:avLst/>
          </a:prstGeom>
          <a:noFill/>
          <a:ln w="76200" algn="ctr">
            <a:noFill/>
            <a:miter lim="800000"/>
            <a:headEnd/>
            <a:tailEnd/>
          </a:ln>
          <a:effectLst/>
        </p:spPr>
        <p:txBody>
          <a:bodyPr wrap="none">
            <a:spAutoFit/>
          </a:bodyPr>
          <a:lstStyle/>
          <a:p>
            <a:pPr algn="ctr">
              <a:defRPr/>
            </a:pPr>
            <a:r>
              <a:rPr lang="en-US" u="sng" baseline="0">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a:extLst>
              <a:ext uri="{FF2B5EF4-FFF2-40B4-BE49-F238E27FC236}">
                <a16:creationId xmlns:a16="http://schemas.microsoft.com/office/drawing/2014/main" id="{06E67AC8-2D8A-4EA0-935B-A9F587425F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0B12F080-386B-4414-AC03-BE52C20370FB}" type="slidenum">
              <a:rPr lang="en-US" altLang="en-US" sz="2000" i="0" baseline="0">
                <a:latin typeface="Arial" panose="020B0604020202020204" pitchFamily="34" charset="0"/>
              </a:rPr>
              <a:pPr/>
              <a:t>35</a:t>
            </a:fld>
            <a:endParaRPr lang="en-US" altLang="en-US" sz="2000" i="0" baseline="0">
              <a:latin typeface="Arial" panose="020B0604020202020204" pitchFamily="34" charset="0"/>
            </a:endParaRPr>
          </a:p>
        </p:txBody>
      </p:sp>
      <p:sp>
        <p:nvSpPr>
          <p:cNvPr id="37891" name="Line 2">
            <a:extLst>
              <a:ext uri="{FF2B5EF4-FFF2-40B4-BE49-F238E27FC236}">
                <a16:creationId xmlns:a16="http://schemas.microsoft.com/office/drawing/2014/main" id="{81037324-52C7-467A-83CC-5DF6409F8B64}"/>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2" name="Line 3">
            <a:extLst>
              <a:ext uri="{FF2B5EF4-FFF2-40B4-BE49-F238E27FC236}">
                <a16:creationId xmlns:a16="http://schemas.microsoft.com/office/drawing/2014/main" id="{213616CE-62CB-436A-B5C7-D185EC6A7E17}"/>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3" name="Text Box 4">
            <a:extLst>
              <a:ext uri="{FF2B5EF4-FFF2-40B4-BE49-F238E27FC236}">
                <a16:creationId xmlns:a16="http://schemas.microsoft.com/office/drawing/2014/main" id="{86E828A7-C5DD-413C-AA0B-8F67E936F9D9}"/>
              </a:ext>
            </a:extLst>
          </p:cNvPr>
          <p:cNvSpPr txBox="1">
            <a:spLocks noChangeArrowheads="1"/>
          </p:cNvSpPr>
          <p:nvPr/>
        </p:nvSpPr>
        <p:spPr bwMode="auto">
          <a:xfrm>
            <a:off x="304800" y="228600"/>
            <a:ext cx="8048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3.16  </a:t>
            </a:r>
            <a:r>
              <a:rPr lang="en-US" altLang="en-US" sz="2000" baseline="0"/>
              <a:t>Two digital signals: one with two signal levels and the other</a:t>
            </a:r>
            <a:br>
              <a:rPr lang="en-US" altLang="en-US" sz="2000" baseline="0"/>
            </a:br>
            <a:r>
              <a:rPr lang="en-US" altLang="en-US" sz="2000" baseline="0"/>
              <a:t>                          with four signal levels</a:t>
            </a:r>
          </a:p>
        </p:txBody>
      </p:sp>
      <p:sp>
        <p:nvSpPr>
          <p:cNvPr id="37894" name="Line 5">
            <a:extLst>
              <a:ext uri="{FF2B5EF4-FFF2-40B4-BE49-F238E27FC236}">
                <a16:creationId xmlns:a16="http://schemas.microsoft.com/office/drawing/2014/main" id="{24AFA694-992C-47FE-BCF1-71DB53CC38FE}"/>
              </a:ext>
            </a:extLst>
          </p:cNvPr>
          <p:cNvSpPr>
            <a:spLocks noChangeShapeType="1"/>
          </p:cNvSpPr>
          <p:nvPr/>
        </p:nvSpPr>
        <p:spPr bwMode="auto">
          <a:xfrm>
            <a:off x="152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7895" name="Picture 7">
            <a:extLst>
              <a:ext uri="{FF2B5EF4-FFF2-40B4-BE49-F238E27FC236}">
                <a16:creationId xmlns:a16="http://schemas.microsoft.com/office/drawing/2014/main" id="{84D6B740-3E07-4792-BFF9-80BC5D692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84275"/>
            <a:ext cx="5703888"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a:extLst>
              <a:ext uri="{FF2B5EF4-FFF2-40B4-BE49-F238E27FC236}">
                <a16:creationId xmlns:a16="http://schemas.microsoft.com/office/drawing/2014/main" id="{CEC2194F-4647-423F-903C-9E74C32D1C2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86972E00-F20F-4F24-9F7F-FBC0170F27E5}" type="slidenum">
              <a:rPr lang="en-US" altLang="en-US" sz="2000" i="0" baseline="0">
                <a:latin typeface="Arial" panose="020B0604020202020204" pitchFamily="34" charset="0"/>
              </a:rPr>
              <a:pPr/>
              <a:t>36</a:t>
            </a:fld>
            <a:endParaRPr lang="en-US" altLang="en-US" sz="2000" i="0" baseline="0">
              <a:latin typeface="Arial" panose="020B0604020202020204" pitchFamily="34" charset="0"/>
            </a:endParaRPr>
          </a:p>
        </p:txBody>
      </p:sp>
      <p:sp>
        <p:nvSpPr>
          <p:cNvPr id="38915" name="Rectangle 2">
            <a:extLst>
              <a:ext uri="{FF2B5EF4-FFF2-40B4-BE49-F238E27FC236}">
                <a16:creationId xmlns:a16="http://schemas.microsoft.com/office/drawing/2014/main" id="{894773A9-D838-49B5-A6EE-F85A8DABC012}"/>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8916" name="Rectangle 3">
            <a:extLst>
              <a:ext uri="{FF2B5EF4-FFF2-40B4-BE49-F238E27FC236}">
                <a16:creationId xmlns:a16="http://schemas.microsoft.com/office/drawing/2014/main" id="{DFE1FB85-94D5-45BE-8BC8-B4142D48A536}"/>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38917" name="Group 4">
            <a:extLst>
              <a:ext uri="{FF2B5EF4-FFF2-40B4-BE49-F238E27FC236}">
                <a16:creationId xmlns:a16="http://schemas.microsoft.com/office/drawing/2014/main" id="{35B3658A-0BE2-4342-9934-3D84BE93D04B}"/>
              </a:ext>
            </a:extLst>
          </p:cNvPr>
          <p:cNvGrpSpPr>
            <a:grpSpLocks/>
          </p:cNvGrpSpPr>
          <p:nvPr/>
        </p:nvGrpSpPr>
        <p:grpSpPr bwMode="auto">
          <a:xfrm>
            <a:off x="490538" y="773113"/>
            <a:ext cx="738187" cy="474662"/>
            <a:chOff x="309" y="487"/>
            <a:chExt cx="465" cy="299"/>
          </a:xfrm>
        </p:grpSpPr>
        <p:sp>
          <p:nvSpPr>
            <p:cNvPr id="38926" name="Rectangle 5">
              <a:extLst>
                <a:ext uri="{FF2B5EF4-FFF2-40B4-BE49-F238E27FC236}">
                  <a16:creationId xmlns:a16="http://schemas.microsoft.com/office/drawing/2014/main" id="{E5297AAA-C84D-4E81-92FC-CF93AB8A958F}"/>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8927" name="Rectangle 6">
              <a:extLst>
                <a:ext uri="{FF2B5EF4-FFF2-40B4-BE49-F238E27FC236}">
                  <a16:creationId xmlns:a16="http://schemas.microsoft.com/office/drawing/2014/main" id="{0BA7B723-31A8-4519-8C81-F8AE684B5D25}"/>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38918" name="Rectangle 7">
            <a:extLst>
              <a:ext uri="{FF2B5EF4-FFF2-40B4-BE49-F238E27FC236}">
                <a16:creationId xmlns:a16="http://schemas.microsoft.com/office/drawing/2014/main" id="{26A4FD34-5CF2-4059-8012-EB431024A1E1}"/>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8919" name="Rectangle 8">
            <a:extLst>
              <a:ext uri="{FF2B5EF4-FFF2-40B4-BE49-F238E27FC236}">
                <a16:creationId xmlns:a16="http://schemas.microsoft.com/office/drawing/2014/main" id="{582F4D98-11F0-434D-BC06-F0EC8C0B8241}"/>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8920" name="Rectangle 9">
            <a:extLst>
              <a:ext uri="{FF2B5EF4-FFF2-40B4-BE49-F238E27FC236}">
                <a16:creationId xmlns:a16="http://schemas.microsoft.com/office/drawing/2014/main" id="{75E486A2-0D08-457C-B792-F9763A992F5B}"/>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8921" name="Rectangle 10">
            <a:extLst>
              <a:ext uri="{FF2B5EF4-FFF2-40B4-BE49-F238E27FC236}">
                <a16:creationId xmlns:a16="http://schemas.microsoft.com/office/drawing/2014/main" id="{32FE41BC-D895-4273-8A54-817DE992529D}"/>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38922" name="Rectangle 11">
            <a:extLst>
              <a:ext uri="{FF2B5EF4-FFF2-40B4-BE49-F238E27FC236}">
                <a16:creationId xmlns:a16="http://schemas.microsoft.com/office/drawing/2014/main" id="{EFA58821-E6E2-4C70-BC19-633949B03FC6}"/>
              </a:ext>
            </a:extLst>
          </p:cNvPr>
          <p:cNvSpPr>
            <a:spLocks noChangeArrowheads="1"/>
          </p:cNvSpPr>
          <p:nvPr/>
        </p:nvSpPr>
        <p:spPr bwMode="auto">
          <a:xfrm>
            <a:off x="228600" y="144780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digital signal has eight levels. How many bits are needed per level? We calculate the number of bits from the formula</a:t>
            </a:r>
          </a:p>
        </p:txBody>
      </p:sp>
      <p:sp>
        <p:nvSpPr>
          <p:cNvPr id="38923" name="Text Box 12">
            <a:extLst>
              <a:ext uri="{FF2B5EF4-FFF2-40B4-BE49-F238E27FC236}">
                <a16:creationId xmlns:a16="http://schemas.microsoft.com/office/drawing/2014/main" id="{FCBFC01C-D8E1-4938-A6E7-0E1A1A5B7770}"/>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3.16</a:t>
            </a:r>
          </a:p>
        </p:txBody>
      </p:sp>
      <p:pic>
        <p:nvPicPr>
          <p:cNvPr id="38924" name="Picture 14">
            <a:extLst>
              <a:ext uri="{FF2B5EF4-FFF2-40B4-BE49-F238E27FC236}">
                <a16:creationId xmlns:a16="http://schemas.microsoft.com/office/drawing/2014/main" id="{2D450022-0AD3-45A3-B8F4-C01233467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3213100"/>
            <a:ext cx="4346575" cy="431800"/>
          </a:xfrm>
          <a:prstGeom prst="rect">
            <a:avLst/>
          </a:prstGeom>
          <a:noFill/>
          <a:ln w="57150">
            <a:solidFill>
              <a:srgbClr val="3366FF"/>
            </a:solidFill>
            <a:miter lim="800000"/>
            <a:headEnd/>
            <a:tailEnd/>
          </a:ln>
          <a:extLst>
            <a:ext uri="{909E8E84-426E-40DD-AFC4-6F175D3DCCD1}">
              <a14:hiddenFill xmlns:a14="http://schemas.microsoft.com/office/drawing/2010/main">
                <a:solidFill>
                  <a:srgbClr val="FFFFFF"/>
                </a:solidFill>
              </a14:hiddenFill>
            </a:ext>
          </a:extLst>
        </p:spPr>
      </p:pic>
      <p:sp>
        <p:nvSpPr>
          <p:cNvPr id="38925" name="Rectangle 15">
            <a:extLst>
              <a:ext uri="{FF2B5EF4-FFF2-40B4-BE49-F238E27FC236}">
                <a16:creationId xmlns:a16="http://schemas.microsoft.com/office/drawing/2014/main" id="{4D022713-9FCA-4F4D-91E5-827C17B3639F}"/>
              </a:ext>
            </a:extLst>
          </p:cNvPr>
          <p:cNvSpPr>
            <a:spLocks noChangeArrowheads="1"/>
          </p:cNvSpPr>
          <p:nvPr/>
        </p:nvSpPr>
        <p:spPr bwMode="auto">
          <a:xfrm>
            <a:off x="228600" y="4205288"/>
            <a:ext cx="853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Each signal level is represented by 3 bits.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a:extLst>
              <a:ext uri="{FF2B5EF4-FFF2-40B4-BE49-F238E27FC236}">
                <a16:creationId xmlns:a16="http://schemas.microsoft.com/office/drawing/2014/main" id="{36BD4CD4-E7E5-47C3-96E8-E0CCA4C274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E1B036A9-2A34-467F-BA1C-A138F18DAF46}" type="slidenum">
              <a:rPr lang="en-US" altLang="en-US" sz="2000" i="0" baseline="0">
                <a:latin typeface="Arial" panose="020B0604020202020204" pitchFamily="34" charset="0"/>
              </a:rPr>
              <a:pPr/>
              <a:t>37</a:t>
            </a:fld>
            <a:endParaRPr lang="en-US" altLang="en-US" sz="2000" i="0" baseline="0">
              <a:latin typeface="Arial" panose="020B0604020202020204" pitchFamily="34" charset="0"/>
            </a:endParaRPr>
          </a:p>
        </p:txBody>
      </p:sp>
      <p:sp>
        <p:nvSpPr>
          <p:cNvPr id="39939" name="Rectangle 2">
            <a:extLst>
              <a:ext uri="{FF2B5EF4-FFF2-40B4-BE49-F238E27FC236}">
                <a16:creationId xmlns:a16="http://schemas.microsoft.com/office/drawing/2014/main" id="{F8530C1C-05D4-454B-9E02-6D8A03E4E31E}"/>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9940" name="Rectangle 3">
            <a:extLst>
              <a:ext uri="{FF2B5EF4-FFF2-40B4-BE49-F238E27FC236}">
                <a16:creationId xmlns:a16="http://schemas.microsoft.com/office/drawing/2014/main" id="{D33DC44D-5E71-46FD-8E3D-95D040E32157}"/>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39941" name="Group 4">
            <a:extLst>
              <a:ext uri="{FF2B5EF4-FFF2-40B4-BE49-F238E27FC236}">
                <a16:creationId xmlns:a16="http://schemas.microsoft.com/office/drawing/2014/main" id="{540EB594-7B9E-4180-8C5A-C752D02C9E68}"/>
              </a:ext>
            </a:extLst>
          </p:cNvPr>
          <p:cNvGrpSpPr>
            <a:grpSpLocks/>
          </p:cNvGrpSpPr>
          <p:nvPr/>
        </p:nvGrpSpPr>
        <p:grpSpPr bwMode="auto">
          <a:xfrm>
            <a:off x="490538" y="773113"/>
            <a:ext cx="738187" cy="474662"/>
            <a:chOff x="309" y="487"/>
            <a:chExt cx="465" cy="299"/>
          </a:xfrm>
        </p:grpSpPr>
        <p:sp>
          <p:nvSpPr>
            <p:cNvPr id="39948" name="Rectangle 5">
              <a:extLst>
                <a:ext uri="{FF2B5EF4-FFF2-40B4-BE49-F238E27FC236}">
                  <a16:creationId xmlns:a16="http://schemas.microsoft.com/office/drawing/2014/main" id="{BDA5FE6E-FF6B-4C49-ACE9-34AF0A19CB87}"/>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9949" name="Rectangle 6">
              <a:extLst>
                <a:ext uri="{FF2B5EF4-FFF2-40B4-BE49-F238E27FC236}">
                  <a16:creationId xmlns:a16="http://schemas.microsoft.com/office/drawing/2014/main" id="{8162B93F-6B26-4707-BB66-3A04BACD4423}"/>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39942" name="Rectangle 7">
            <a:extLst>
              <a:ext uri="{FF2B5EF4-FFF2-40B4-BE49-F238E27FC236}">
                <a16:creationId xmlns:a16="http://schemas.microsoft.com/office/drawing/2014/main" id="{C1C5E3CC-2B7F-40B0-9145-081A358E21B3}"/>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9943" name="Rectangle 8">
            <a:extLst>
              <a:ext uri="{FF2B5EF4-FFF2-40B4-BE49-F238E27FC236}">
                <a16:creationId xmlns:a16="http://schemas.microsoft.com/office/drawing/2014/main" id="{7BB0597C-D830-4AD3-AA33-C37F7A85333A}"/>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9944" name="Rectangle 9">
            <a:extLst>
              <a:ext uri="{FF2B5EF4-FFF2-40B4-BE49-F238E27FC236}">
                <a16:creationId xmlns:a16="http://schemas.microsoft.com/office/drawing/2014/main" id="{54F506C6-20FD-441F-8BBD-4DB34893A7B3}"/>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39945" name="Rectangle 10">
            <a:extLst>
              <a:ext uri="{FF2B5EF4-FFF2-40B4-BE49-F238E27FC236}">
                <a16:creationId xmlns:a16="http://schemas.microsoft.com/office/drawing/2014/main" id="{82FD4888-CA13-4D54-A74F-21CE3EF8AAAD}"/>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39946" name="Rectangle 11">
            <a:extLst>
              <a:ext uri="{FF2B5EF4-FFF2-40B4-BE49-F238E27FC236}">
                <a16:creationId xmlns:a16="http://schemas.microsoft.com/office/drawing/2014/main" id="{955B9B9D-A5B2-41EB-B63C-10C289B07628}"/>
              </a:ext>
            </a:extLst>
          </p:cNvPr>
          <p:cNvSpPr>
            <a:spLocks noChangeArrowheads="1"/>
          </p:cNvSpPr>
          <p:nvPr/>
        </p:nvSpPr>
        <p:spPr bwMode="auto">
          <a:xfrm>
            <a:off x="228600" y="1447800"/>
            <a:ext cx="8534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What about a digital signal with 16 levels? </a:t>
            </a:r>
          </a:p>
          <a:p>
            <a:pPr algn="just"/>
            <a:r>
              <a:rPr lang="en-US" altLang="en-US" baseline="0"/>
              <a:t>How many bits are needed per level?</a:t>
            </a:r>
          </a:p>
          <a:p>
            <a:pPr algn="just"/>
            <a:endParaRPr lang="en-US" altLang="en-US" baseline="0"/>
          </a:p>
          <a:p>
            <a:pPr algn="just"/>
            <a:r>
              <a:rPr lang="en-US" altLang="en-US" baseline="0"/>
              <a:t>What about 32 levels?  64 levels?  128 levels?</a:t>
            </a:r>
          </a:p>
          <a:p>
            <a:pPr algn="just"/>
            <a:endParaRPr lang="en-US" altLang="en-US" baseline="0"/>
          </a:p>
          <a:p>
            <a:pPr algn="just"/>
            <a:r>
              <a:rPr lang="en-US" altLang="en-US" baseline="0"/>
              <a:t>What about 9 levels??</a:t>
            </a:r>
          </a:p>
          <a:p>
            <a:pPr algn="just"/>
            <a:r>
              <a:rPr lang="en-US" altLang="en-US" baseline="0"/>
              <a:t>2</a:t>
            </a:r>
            <a:r>
              <a:rPr lang="en-US" altLang="en-US" baseline="30000"/>
              <a:t>?</a:t>
            </a:r>
            <a:r>
              <a:rPr lang="en-US" altLang="en-US" baseline="0"/>
              <a:t> = 9?  </a:t>
            </a:r>
          </a:p>
          <a:p>
            <a:pPr algn="just"/>
            <a:r>
              <a:rPr lang="en-US" altLang="en-US" baseline="0"/>
              <a:t>3.17 bits</a:t>
            </a:r>
          </a:p>
          <a:p>
            <a:pPr algn="just"/>
            <a:r>
              <a:rPr lang="en-US" altLang="en-US" baseline="0"/>
              <a:t>However, this answer is not realistic. </a:t>
            </a:r>
          </a:p>
        </p:txBody>
      </p:sp>
      <p:sp>
        <p:nvSpPr>
          <p:cNvPr id="39947" name="Text Box 12">
            <a:extLst>
              <a:ext uri="{FF2B5EF4-FFF2-40B4-BE49-F238E27FC236}">
                <a16:creationId xmlns:a16="http://schemas.microsoft.com/office/drawing/2014/main" id="{FB3682A3-7571-46B3-ABA3-6FEF76F8CFF5}"/>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9C55E804-A622-4FDC-B393-C936324F83B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0EA25C89-18B1-4EC6-B3C9-F94BF06611FB}" type="slidenum">
              <a:rPr lang="en-US" altLang="en-US" sz="2000" i="0" baseline="0">
                <a:latin typeface="Arial" panose="020B0604020202020204" pitchFamily="34" charset="0"/>
              </a:rPr>
              <a:pPr/>
              <a:t>38</a:t>
            </a:fld>
            <a:endParaRPr lang="en-US" altLang="en-US" sz="2000" i="0" baseline="0">
              <a:latin typeface="Arial" panose="020B0604020202020204" pitchFamily="34" charset="0"/>
            </a:endParaRPr>
          </a:p>
        </p:txBody>
      </p:sp>
      <p:sp>
        <p:nvSpPr>
          <p:cNvPr id="40963" name="Rectangle 2">
            <a:extLst>
              <a:ext uri="{FF2B5EF4-FFF2-40B4-BE49-F238E27FC236}">
                <a16:creationId xmlns:a16="http://schemas.microsoft.com/office/drawing/2014/main" id="{BF4D069D-338E-4E2F-B829-D4BE9803FD73}"/>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4" name="Rectangle 3">
            <a:extLst>
              <a:ext uri="{FF2B5EF4-FFF2-40B4-BE49-F238E27FC236}">
                <a16:creationId xmlns:a16="http://schemas.microsoft.com/office/drawing/2014/main" id="{8AE2D589-A21F-40A6-914D-E5BED7BB77ED}"/>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40965" name="Group 4">
            <a:extLst>
              <a:ext uri="{FF2B5EF4-FFF2-40B4-BE49-F238E27FC236}">
                <a16:creationId xmlns:a16="http://schemas.microsoft.com/office/drawing/2014/main" id="{E134B9A1-156B-4D9E-87EC-5D64358AD0FE}"/>
              </a:ext>
            </a:extLst>
          </p:cNvPr>
          <p:cNvGrpSpPr>
            <a:grpSpLocks/>
          </p:cNvGrpSpPr>
          <p:nvPr/>
        </p:nvGrpSpPr>
        <p:grpSpPr bwMode="auto">
          <a:xfrm>
            <a:off x="490538" y="773113"/>
            <a:ext cx="738187" cy="474662"/>
            <a:chOff x="309" y="487"/>
            <a:chExt cx="465" cy="299"/>
          </a:xfrm>
        </p:grpSpPr>
        <p:sp>
          <p:nvSpPr>
            <p:cNvPr id="40973" name="Rectangle 5">
              <a:extLst>
                <a:ext uri="{FF2B5EF4-FFF2-40B4-BE49-F238E27FC236}">
                  <a16:creationId xmlns:a16="http://schemas.microsoft.com/office/drawing/2014/main" id="{D6F798F1-1012-4405-8FAF-25C82A0958B6}"/>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74" name="Rectangle 6">
              <a:extLst>
                <a:ext uri="{FF2B5EF4-FFF2-40B4-BE49-F238E27FC236}">
                  <a16:creationId xmlns:a16="http://schemas.microsoft.com/office/drawing/2014/main" id="{6350CC87-7621-4CE6-8635-32AEA96AE8A5}"/>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40966" name="Rectangle 7">
            <a:extLst>
              <a:ext uri="{FF2B5EF4-FFF2-40B4-BE49-F238E27FC236}">
                <a16:creationId xmlns:a16="http://schemas.microsoft.com/office/drawing/2014/main" id="{60448512-6B86-40C1-84B3-6505028FF07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7" name="Rectangle 8">
            <a:extLst>
              <a:ext uri="{FF2B5EF4-FFF2-40B4-BE49-F238E27FC236}">
                <a16:creationId xmlns:a16="http://schemas.microsoft.com/office/drawing/2014/main" id="{345600E4-EF07-46A4-8EF4-B79CBB741293}"/>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8" name="Rectangle 9">
            <a:extLst>
              <a:ext uri="{FF2B5EF4-FFF2-40B4-BE49-F238E27FC236}">
                <a16:creationId xmlns:a16="http://schemas.microsoft.com/office/drawing/2014/main" id="{8823595C-DA04-46E2-A656-75C110D9E88B}"/>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0969" name="Rectangle 10">
            <a:extLst>
              <a:ext uri="{FF2B5EF4-FFF2-40B4-BE49-F238E27FC236}">
                <a16:creationId xmlns:a16="http://schemas.microsoft.com/office/drawing/2014/main" id="{A35A2435-56CB-469A-9095-EA8400829E82}"/>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40970" name="Rectangle 11">
            <a:extLst>
              <a:ext uri="{FF2B5EF4-FFF2-40B4-BE49-F238E27FC236}">
                <a16:creationId xmlns:a16="http://schemas.microsoft.com/office/drawing/2014/main" id="{029D5B81-90D7-44E1-8842-6DECD1B33ED1}"/>
              </a:ext>
            </a:extLst>
          </p:cNvPr>
          <p:cNvSpPr>
            <a:spLocks noChangeArrowheads="1"/>
          </p:cNvSpPr>
          <p:nvPr/>
        </p:nvSpPr>
        <p:spPr bwMode="auto">
          <a:xfrm>
            <a:off x="228600" y="1447800"/>
            <a:ext cx="85344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Assume we need to download text documents at the rate of 100 pages </a:t>
            </a:r>
            <a:r>
              <a:rPr lang="en-US" altLang="en-US" baseline="0"/>
              <a:t>per second. </a:t>
            </a:r>
            <a:r>
              <a:rPr lang="en-US" altLang="en-US" baseline="0" dirty="0"/>
              <a:t>What is the required bit rate of the channel?</a:t>
            </a:r>
          </a:p>
          <a:p>
            <a:pPr algn="just"/>
            <a:r>
              <a:rPr lang="en-US" altLang="en-US" baseline="0" dirty="0">
                <a:solidFill>
                  <a:schemeClr val="hlink"/>
                </a:solidFill>
              </a:rPr>
              <a:t>Solution</a:t>
            </a:r>
          </a:p>
          <a:p>
            <a:pPr algn="just"/>
            <a:r>
              <a:rPr lang="en-US" altLang="en-US" baseline="0" dirty="0"/>
              <a:t>A page is an average of 24 lines with 80 characters in each line. If we assume that one character requires 8 bits, the bit rate is</a:t>
            </a:r>
          </a:p>
        </p:txBody>
      </p:sp>
      <p:sp>
        <p:nvSpPr>
          <p:cNvPr id="40971" name="Text Box 12">
            <a:extLst>
              <a:ext uri="{FF2B5EF4-FFF2-40B4-BE49-F238E27FC236}">
                <a16:creationId xmlns:a16="http://schemas.microsoft.com/office/drawing/2014/main" id="{CF7951CD-7695-45FB-9A13-A6E4435A9B9C}"/>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3.18</a:t>
            </a:r>
          </a:p>
        </p:txBody>
      </p:sp>
      <p:pic>
        <p:nvPicPr>
          <p:cNvPr id="40972" name="Picture 14">
            <a:extLst>
              <a:ext uri="{FF2B5EF4-FFF2-40B4-BE49-F238E27FC236}">
                <a16:creationId xmlns:a16="http://schemas.microsoft.com/office/drawing/2014/main" id="{6D9810C4-1A4E-4031-943A-9DAE7944B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4718050"/>
            <a:ext cx="5462587" cy="38735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a:extLst>
              <a:ext uri="{FF2B5EF4-FFF2-40B4-BE49-F238E27FC236}">
                <a16:creationId xmlns:a16="http://schemas.microsoft.com/office/drawing/2014/main" id="{4EA2BDB3-72B0-4716-B52E-F179894783E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2B5DD73C-C40B-4CCB-B9D3-09E32286EE39}" type="slidenum">
              <a:rPr lang="en-US" altLang="en-US" sz="2000" i="0" baseline="0">
                <a:latin typeface="Arial" panose="020B0604020202020204" pitchFamily="34" charset="0"/>
              </a:rPr>
              <a:pPr/>
              <a:t>39</a:t>
            </a:fld>
            <a:endParaRPr lang="en-US" altLang="en-US" sz="2000" i="0" baseline="0">
              <a:latin typeface="Arial" panose="020B0604020202020204" pitchFamily="34" charset="0"/>
            </a:endParaRPr>
          </a:p>
        </p:txBody>
      </p:sp>
      <p:sp>
        <p:nvSpPr>
          <p:cNvPr id="41987" name="Rectangle 2">
            <a:extLst>
              <a:ext uri="{FF2B5EF4-FFF2-40B4-BE49-F238E27FC236}">
                <a16:creationId xmlns:a16="http://schemas.microsoft.com/office/drawing/2014/main" id="{45569047-1283-4AC0-BA4C-8B995F57F7B5}"/>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1988" name="Rectangle 3">
            <a:extLst>
              <a:ext uri="{FF2B5EF4-FFF2-40B4-BE49-F238E27FC236}">
                <a16:creationId xmlns:a16="http://schemas.microsoft.com/office/drawing/2014/main" id="{D79D355F-925A-463E-B900-399B92EA0DEF}"/>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41989" name="Group 4">
            <a:extLst>
              <a:ext uri="{FF2B5EF4-FFF2-40B4-BE49-F238E27FC236}">
                <a16:creationId xmlns:a16="http://schemas.microsoft.com/office/drawing/2014/main" id="{E7188195-44EA-4D6F-A528-58F0DE87E111}"/>
              </a:ext>
            </a:extLst>
          </p:cNvPr>
          <p:cNvGrpSpPr>
            <a:grpSpLocks/>
          </p:cNvGrpSpPr>
          <p:nvPr/>
        </p:nvGrpSpPr>
        <p:grpSpPr bwMode="auto">
          <a:xfrm>
            <a:off x="490538" y="773113"/>
            <a:ext cx="738187" cy="474662"/>
            <a:chOff x="309" y="487"/>
            <a:chExt cx="465" cy="299"/>
          </a:xfrm>
        </p:grpSpPr>
        <p:sp>
          <p:nvSpPr>
            <p:cNvPr id="41997" name="Rectangle 5">
              <a:extLst>
                <a:ext uri="{FF2B5EF4-FFF2-40B4-BE49-F238E27FC236}">
                  <a16:creationId xmlns:a16="http://schemas.microsoft.com/office/drawing/2014/main" id="{AB706D9D-271B-483A-84BD-21614B7C9F4A}"/>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1998" name="Rectangle 6">
              <a:extLst>
                <a:ext uri="{FF2B5EF4-FFF2-40B4-BE49-F238E27FC236}">
                  <a16:creationId xmlns:a16="http://schemas.microsoft.com/office/drawing/2014/main" id="{93643C47-22DF-4236-AD7F-F88C215C44A9}"/>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41990" name="Rectangle 7">
            <a:extLst>
              <a:ext uri="{FF2B5EF4-FFF2-40B4-BE49-F238E27FC236}">
                <a16:creationId xmlns:a16="http://schemas.microsoft.com/office/drawing/2014/main" id="{00A68025-1995-412C-B1EF-1BB8D5683C93}"/>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1991" name="Rectangle 8">
            <a:extLst>
              <a:ext uri="{FF2B5EF4-FFF2-40B4-BE49-F238E27FC236}">
                <a16:creationId xmlns:a16="http://schemas.microsoft.com/office/drawing/2014/main" id="{924FC05D-7D0F-4E5D-9BAA-4C0ECF85DADD}"/>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1992" name="Rectangle 9">
            <a:extLst>
              <a:ext uri="{FF2B5EF4-FFF2-40B4-BE49-F238E27FC236}">
                <a16:creationId xmlns:a16="http://schemas.microsoft.com/office/drawing/2014/main" id="{4738C8BE-AA77-4750-89DE-11BC8ADD74D0}"/>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1993" name="Rectangle 10">
            <a:extLst>
              <a:ext uri="{FF2B5EF4-FFF2-40B4-BE49-F238E27FC236}">
                <a16:creationId xmlns:a16="http://schemas.microsoft.com/office/drawing/2014/main" id="{C50D63A0-C4FB-40BC-B219-04B9CCF2C474}"/>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41994" name="Rectangle 11">
            <a:extLst>
              <a:ext uri="{FF2B5EF4-FFF2-40B4-BE49-F238E27FC236}">
                <a16:creationId xmlns:a16="http://schemas.microsoft.com/office/drawing/2014/main" id="{05479597-3B5A-4E75-8ED0-82F126E594F2}"/>
              </a:ext>
            </a:extLst>
          </p:cNvPr>
          <p:cNvSpPr>
            <a:spLocks noChangeArrowheads="1"/>
          </p:cNvSpPr>
          <p:nvPr/>
        </p:nvSpPr>
        <p:spPr bwMode="auto">
          <a:xfrm>
            <a:off x="228600" y="1292225"/>
            <a:ext cx="85344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 digitized voice channel, as we will see in Chapter 4, is made by digitizing a 4-kHz bandwidth analog voice signal. We need to sample the signal at twice the highest frequency (two samples per hertz). We assume that each sample requires 8 bits. What is the required bit rate?</a:t>
            </a:r>
            <a:br>
              <a:rPr lang="en-US" altLang="en-US" baseline="0"/>
            </a:br>
            <a:endParaRPr lang="en-US" altLang="en-US" baseline="0"/>
          </a:p>
          <a:p>
            <a:pPr algn="just"/>
            <a:r>
              <a:rPr lang="en-US" altLang="en-US" baseline="0">
                <a:solidFill>
                  <a:schemeClr val="hlink"/>
                </a:solidFill>
              </a:rPr>
              <a:t>Solution</a:t>
            </a:r>
          </a:p>
          <a:p>
            <a:pPr algn="just"/>
            <a:r>
              <a:rPr lang="en-US" altLang="en-US" baseline="0"/>
              <a:t>The bit rate can be calculated as</a:t>
            </a:r>
          </a:p>
        </p:txBody>
      </p:sp>
      <p:sp>
        <p:nvSpPr>
          <p:cNvPr id="41995" name="Text Box 12">
            <a:extLst>
              <a:ext uri="{FF2B5EF4-FFF2-40B4-BE49-F238E27FC236}">
                <a16:creationId xmlns:a16="http://schemas.microsoft.com/office/drawing/2014/main" id="{824268C2-1A7D-4CC7-B713-2EE829622A76}"/>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3.19</a:t>
            </a:r>
          </a:p>
        </p:txBody>
      </p:sp>
      <p:pic>
        <p:nvPicPr>
          <p:cNvPr id="41996" name="Picture 14">
            <a:extLst>
              <a:ext uri="{FF2B5EF4-FFF2-40B4-BE49-F238E27FC236}">
                <a16:creationId xmlns:a16="http://schemas.microsoft.com/office/drawing/2014/main" id="{F46876C1-BC58-4407-B104-097A4A466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613" y="5059363"/>
            <a:ext cx="4167187" cy="350837"/>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2B213175-CC5C-47A6-8F02-F1150FF01FA5}"/>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t>There are actually multiple “kinds” of digital signals</a:t>
            </a:r>
          </a:p>
          <a:p>
            <a:pPr eaLnBrk="1" hangingPunct="1"/>
            <a:r>
              <a:rPr lang="en-US" altLang="en-US" sz="2800"/>
              <a:t>Discrete square waveforms found in digital systems such as LANs (see an example on the next slide)</a:t>
            </a:r>
          </a:p>
          <a:p>
            <a:pPr eaLnBrk="1" hangingPunct="1"/>
            <a:r>
              <a:rPr lang="en-US" altLang="en-US" sz="2800"/>
              <a:t>Digital logic voltage levels (a binary 0 is 0 to 2 volts; a binary 1 is 4 to 6 volts)</a:t>
            </a:r>
          </a:p>
          <a:p>
            <a:pPr eaLnBrk="1" hangingPunct="1"/>
            <a:r>
              <a:rPr lang="en-US" altLang="en-US" sz="2800"/>
              <a:t>Analog signals which can only be interpreted in a finite number of ways (modulation techniques such as QAM-16)</a:t>
            </a:r>
          </a:p>
          <a:p>
            <a:pPr eaLnBrk="1" hangingPunct="1"/>
            <a:endParaRPr lang="en-US" altLang="en-US" sz="2800"/>
          </a:p>
        </p:txBody>
      </p:sp>
      <p:sp>
        <p:nvSpPr>
          <p:cNvPr id="6147" name="Slide Number Placeholder 5">
            <a:extLst>
              <a:ext uri="{FF2B5EF4-FFF2-40B4-BE49-F238E27FC236}">
                <a16:creationId xmlns:a16="http://schemas.microsoft.com/office/drawing/2014/main" id="{841CDCF1-7A8B-4269-BAD1-B746252DFE53}"/>
              </a:ext>
            </a:extLst>
          </p:cNvPr>
          <p:cNvSpPr>
            <a:spLocks noGrp="1"/>
          </p:cNvSpPr>
          <p:nvPr>
            <p:ph type="sldNum" sz="quarter" idx="10"/>
          </p:nvPr>
        </p:nvSpPr>
        <p:spPr>
          <a:xfrm>
            <a:off x="8647113"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360BC7F-67FF-47B9-873E-C97CD3D3EC03}" type="slidenum">
              <a:rPr lang="en-US" altLang="en-US" sz="2000" i="0" baseline="0">
                <a:latin typeface="Arial" panose="020B0604020202020204" pitchFamily="34" charset="0"/>
              </a:rPr>
              <a:pPr/>
              <a:t>4</a:t>
            </a:fld>
            <a:endParaRPr lang="en-US" altLang="en-US" sz="2000" i="0" baseline="0">
              <a:latin typeface="Arial" panose="020B0604020202020204" pitchFamily="34" charset="0"/>
            </a:endParaRPr>
          </a:p>
        </p:txBody>
      </p:sp>
      <p:sp>
        <p:nvSpPr>
          <p:cNvPr id="6148" name="Rectangle 2">
            <a:extLst>
              <a:ext uri="{FF2B5EF4-FFF2-40B4-BE49-F238E27FC236}">
                <a16:creationId xmlns:a16="http://schemas.microsoft.com/office/drawing/2014/main" id="{18FCC31F-2FC8-4BE0-BF36-2FD726ADE86F}"/>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Analog vs. Digital Signals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1E2B9631-C6AB-4C91-AA68-8E094687A32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953CE981-50F8-4222-A11D-FFAD91D7943E}" type="slidenum">
              <a:rPr lang="en-US" altLang="en-US" sz="2000" i="0" baseline="0">
                <a:latin typeface="Arial" panose="020B0604020202020204" pitchFamily="34" charset="0"/>
              </a:rPr>
              <a:pPr/>
              <a:t>40</a:t>
            </a:fld>
            <a:endParaRPr lang="en-US" altLang="en-US" sz="2000" i="0" baseline="0">
              <a:latin typeface="Arial" panose="020B0604020202020204" pitchFamily="34" charset="0"/>
            </a:endParaRPr>
          </a:p>
        </p:txBody>
      </p:sp>
      <p:sp>
        <p:nvSpPr>
          <p:cNvPr id="43011" name="Rectangle 2">
            <a:extLst>
              <a:ext uri="{FF2B5EF4-FFF2-40B4-BE49-F238E27FC236}">
                <a16:creationId xmlns:a16="http://schemas.microsoft.com/office/drawing/2014/main" id="{93B1B0BA-3CE1-4EE5-9A2E-8B16E24B60D3}"/>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3012" name="Rectangle 3">
            <a:extLst>
              <a:ext uri="{FF2B5EF4-FFF2-40B4-BE49-F238E27FC236}">
                <a16:creationId xmlns:a16="http://schemas.microsoft.com/office/drawing/2014/main" id="{C0993300-6935-4B77-AB7A-E35D2A81DD09}"/>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43013" name="Group 4">
            <a:extLst>
              <a:ext uri="{FF2B5EF4-FFF2-40B4-BE49-F238E27FC236}">
                <a16:creationId xmlns:a16="http://schemas.microsoft.com/office/drawing/2014/main" id="{B70ADD29-9A6C-4262-8C8F-527EB08F305B}"/>
              </a:ext>
            </a:extLst>
          </p:cNvPr>
          <p:cNvGrpSpPr>
            <a:grpSpLocks/>
          </p:cNvGrpSpPr>
          <p:nvPr/>
        </p:nvGrpSpPr>
        <p:grpSpPr bwMode="auto">
          <a:xfrm>
            <a:off x="490538" y="773113"/>
            <a:ext cx="738187" cy="474662"/>
            <a:chOff x="309" y="487"/>
            <a:chExt cx="465" cy="299"/>
          </a:xfrm>
        </p:grpSpPr>
        <p:sp>
          <p:nvSpPr>
            <p:cNvPr id="43022" name="Rectangle 5">
              <a:extLst>
                <a:ext uri="{FF2B5EF4-FFF2-40B4-BE49-F238E27FC236}">
                  <a16:creationId xmlns:a16="http://schemas.microsoft.com/office/drawing/2014/main" id="{A62EACEF-CF79-4F82-8B42-F293E63B1D12}"/>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3023" name="Rectangle 6">
              <a:extLst>
                <a:ext uri="{FF2B5EF4-FFF2-40B4-BE49-F238E27FC236}">
                  <a16:creationId xmlns:a16="http://schemas.microsoft.com/office/drawing/2014/main" id="{11A432DA-AB25-4AA5-B8A3-D937EA163BBC}"/>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43014" name="Rectangle 7">
            <a:extLst>
              <a:ext uri="{FF2B5EF4-FFF2-40B4-BE49-F238E27FC236}">
                <a16:creationId xmlns:a16="http://schemas.microsoft.com/office/drawing/2014/main" id="{D897E778-8CAF-4D63-91BE-E6ABE13B55E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3015" name="Rectangle 8">
            <a:extLst>
              <a:ext uri="{FF2B5EF4-FFF2-40B4-BE49-F238E27FC236}">
                <a16:creationId xmlns:a16="http://schemas.microsoft.com/office/drawing/2014/main" id="{564469CF-A7D1-472A-8846-FCDCD270404E}"/>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3016" name="Rectangle 9">
            <a:extLst>
              <a:ext uri="{FF2B5EF4-FFF2-40B4-BE49-F238E27FC236}">
                <a16:creationId xmlns:a16="http://schemas.microsoft.com/office/drawing/2014/main" id="{C4652FF6-BD90-4F3E-8C2A-7D8EB2D97390}"/>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3017" name="Rectangle 10">
            <a:extLst>
              <a:ext uri="{FF2B5EF4-FFF2-40B4-BE49-F238E27FC236}">
                <a16:creationId xmlns:a16="http://schemas.microsoft.com/office/drawing/2014/main" id="{EFD43C66-B8C2-4DD7-8B34-507C7B81F85D}"/>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43018" name="Rectangle 11">
            <a:extLst>
              <a:ext uri="{FF2B5EF4-FFF2-40B4-BE49-F238E27FC236}">
                <a16:creationId xmlns:a16="http://schemas.microsoft.com/office/drawing/2014/main" id="{4BA6A83E-353F-42AD-9460-A51D6936D373}"/>
              </a:ext>
            </a:extLst>
          </p:cNvPr>
          <p:cNvSpPr>
            <a:spLocks noChangeArrowheads="1"/>
          </p:cNvSpPr>
          <p:nvPr/>
        </p:nvSpPr>
        <p:spPr bwMode="auto">
          <a:xfrm>
            <a:off x="228600" y="1219200"/>
            <a:ext cx="85344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What is the bit rate for high-definition TV (HDTV)?</a:t>
            </a:r>
            <a:br>
              <a:rPr lang="en-US" altLang="en-US" baseline="0"/>
            </a:br>
            <a:endParaRPr lang="en-US" altLang="en-US" baseline="0"/>
          </a:p>
          <a:p>
            <a:pPr algn="just"/>
            <a:r>
              <a:rPr lang="en-US" altLang="en-US" baseline="0">
                <a:solidFill>
                  <a:schemeClr val="hlink"/>
                </a:solidFill>
              </a:rPr>
              <a:t>Solution</a:t>
            </a:r>
          </a:p>
          <a:p>
            <a:pPr algn="just"/>
            <a:r>
              <a:rPr lang="en-US" altLang="en-US" baseline="0"/>
              <a:t>HDTV uses digital signals to broadcast high quality video signals. The HDTV screen is normally a ratio of 16 : 9. There are 1920 by 1080 pixels per screen, and the screen is renewed 30 times per second. Twenty-four bits represents one color pixel. </a:t>
            </a:r>
          </a:p>
        </p:txBody>
      </p:sp>
      <p:sp>
        <p:nvSpPr>
          <p:cNvPr id="43019" name="Text Box 12">
            <a:extLst>
              <a:ext uri="{FF2B5EF4-FFF2-40B4-BE49-F238E27FC236}">
                <a16:creationId xmlns:a16="http://schemas.microsoft.com/office/drawing/2014/main" id="{D06CDC89-4EFF-4EF1-AE2E-43066004C0EA}"/>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3.20</a:t>
            </a:r>
          </a:p>
        </p:txBody>
      </p:sp>
      <p:sp>
        <p:nvSpPr>
          <p:cNvPr id="43020" name="Rectangle 14">
            <a:extLst>
              <a:ext uri="{FF2B5EF4-FFF2-40B4-BE49-F238E27FC236}">
                <a16:creationId xmlns:a16="http://schemas.microsoft.com/office/drawing/2014/main" id="{A89FE31D-01E0-4417-91EB-DF64345CB776}"/>
              </a:ext>
            </a:extLst>
          </p:cNvPr>
          <p:cNvSpPr>
            <a:spLocks noChangeArrowheads="1"/>
          </p:cNvSpPr>
          <p:nvPr/>
        </p:nvSpPr>
        <p:spPr bwMode="auto">
          <a:xfrm>
            <a:off x="304800" y="553085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TV stations reduce this rate to 20 to 40 Mbps through compression. </a:t>
            </a:r>
          </a:p>
        </p:txBody>
      </p:sp>
      <p:pic>
        <p:nvPicPr>
          <p:cNvPr id="43021" name="Picture 16">
            <a:extLst>
              <a:ext uri="{FF2B5EF4-FFF2-40B4-BE49-F238E27FC236}">
                <a16:creationId xmlns:a16="http://schemas.microsoft.com/office/drawing/2014/main" id="{61EC70F2-2AF9-4A44-BE2F-74792E7E5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4992688"/>
            <a:ext cx="5930900" cy="341312"/>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a:extLst>
              <a:ext uri="{FF2B5EF4-FFF2-40B4-BE49-F238E27FC236}">
                <a16:creationId xmlns:a16="http://schemas.microsoft.com/office/drawing/2014/main" id="{2C0ECE23-E61E-4969-BD78-0BD4B69C88B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5B478C79-57CA-4BA8-894B-69B6593E72C1}" type="slidenum">
              <a:rPr lang="en-US" altLang="en-US" sz="2000" i="0" baseline="0">
                <a:latin typeface="Arial" panose="020B0604020202020204" pitchFamily="34" charset="0"/>
              </a:rPr>
              <a:pPr/>
              <a:t>41</a:t>
            </a:fld>
            <a:endParaRPr lang="en-US" altLang="en-US" sz="2000" i="0" baseline="0">
              <a:latin typeface="Arial" panose="020B0604020202020204" pitchFamily="34" charset="0"/>
            </a:endParaRPr>
          </a:p>
        </p:txBody>
      </p:sp>
      <p:sp>
        <p:nvSpPr>
          <p:cNvPr id="44035" name="Line 2">
            <a:extLst>
              <a:ext uri="{FF2B5EF4-FFF2-40B4-BE49-F238E27FC236}">
                <a16:creationId xmlns:a16="http://schemas.microsoft.com/office/drawing/2014/main" id="{647577E1-8A37-4A15-BD45-8AC2A347E7B7}"/>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6" name="Line 3">
            <a:extLst>
              <a:ext uri="{FF2B5EF4-FFF2-40B4-BE49-F238E27FC236}">
                <a16:creationId xmlns:a16="http://schemas.microsoft.com/office/drawing/2014/main" id="{423B6F8E-BC5D-44A8-A7C5-02E3A7297537}"/>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7" name="Text Box 4">
            <a:extLst>
              <a:ext uri="{FF2B5EF4-FFF2-40B4-BE49-F238E27FC236}">
                <a16:creationId xmlns:a16="http://schemas.microsoft.com/office/drawing/2014/main" id="{90EAE8E4-107C-4298-9A96-E408006F7B65}"/>
              </a:ext>
            </a:extLst>
          </p:cNvPr>
          <p:cNvSpPr txBox="1">
            <a:spLocks noChangeArrowheads="1"/>
          </p:cNvSpPr>
          <p:nvPr/>
        </p:nvSpPr>
        <p:spPr bwMode="auto">
          <a:xfrm>
            <a:off x="304800" y="381000"/>
            <a:ext cx="4238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3.18  </a:t>
            </a:r>
            <a:r>
              <a:rPr lang="en-US" altLang="en-US" sz="2000" baseline="0"/>
              <a:t>Baseband transmission</a:t>
            </a:r>
          </a:p>
        </p:txBody>
      </p:sp>
      <p:sp>
        <p:nvSpPr>
          <p:cNvPr id="44038" name="Line 5">
            <a:extLst>
              <a:ext uri="{FF2B5EF4-FFF2-40B4-BE49-F238E27FC236}">
                <a16:creationId xmlns:a16="http://schemas.microsoft.com/office/drawing/2014/main" id="{C3C13F10-0119-4F11-B3A2-112887507EEF}"/>
              </a:ext>
            </a:extLst>
          </p:cNvPr>
          <p:cNvSpPr>
            <a:spLocks noChangeShapeType="1"/>
          </p:cNvSpPr>
          <p:nvPr/>
        </p:nvSpPr>
        <p:spPr bwMode="auto">
          <a:xfrm>
            <a:off x="152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4039" name="Picture 6">
            <a:extLst>
              <a:ext uri="{FF2B5EF4-FFF2-40B4-BE49-F238E27FC236}">
                <a16:creationId xmlns:a16="http://schemas.microsoft.com/office/drawing/2014/main" id="{7AC7BDC8-4489-4D1C-854E-ABF46C52B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668178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7">
            <a:extLst>
              <a:ext uri="{FF2B5EF4-FFF2-40B4-BE49-F238E27FC236}">
                <a16:creationId xmlns:a16="http://schemas.microsoft.com/office/drawing/2014/main" id="{0EE78C91-331C-4968-AFFE-15A308EA57F3}"/>
              </a:ext>
            </a:extLst>
          </p:cNvPr>
          <p:cNvSpPr txBox="1">
            <a:spLocks noChangeArrowheads="1"/>
          </p:cNvSpPr>
          <p:nvPr/>
        </p:nvSpPr>
        <p:spPr bwMode="auto">
          <a:xfrm>
            <a:off x="609600" y="3810000"/>
            <a:ext cx="789992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0" i="0" dirty="0"/>
              <a:t>Digital transmission on a wire typically “consumes” the entire channel</a:t>
            </a:r>
          </a:p>
          <a:p>
            <a:r>
              <a:rPr lang="en-US" altLang="en-US" sz="3200" b="0" i="0" dirty="0"/>
              <a:t>and is labeled baseband signaling.</a:t>
            </a:r>
          </a:p>
          <a:p>
            <a:endParaRPr lang="en-US" altLang="en-US" sz="3200" b="0" i="0" dirty="0"/>
          </a:p>
          <a:p>
            <a:r>
              <a:rPr lang="en-US" altLang="en-US" sz="3200" b="0" i="0" dirty="0"/>
              <a:t>A digital signal is a composite analog signal with infinite bandwidth.</a:t>
            </a:r>
          </a:p>
          <a:p>
            <a:endParaRPr lang="en-US" altLang="en-US" sz="3200" b="0" i="0" dirty="0"/>
          </a:p>
          <a:p>
            <a:r>
              <a:rPr lang="en-US" altLang="en-US" sz="3200" b="0" i="0" dirty="0"/>
              <a:t>The LAN is a common example of baseband signaling.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60C0364E-D594-48F1-AFE6-80F2ACE3418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D1801B3A-76F1-4692-9AC0-181BC4A68754}" type="slidenum">
              <a:rPr lang="en-US" altLang="en-US" sz="2000" i="0" baseline="0">
                <a:latin typeface="Arial" panose="020B0604020202020204" pitchFamily="34" charset="0"/>
              </a:rPr>
              <a:pPr/>
              <a:t>42</a:t>
            </a:fld>
            <a:endParaRPr lang="en-US" altLang="en-US" sz="2000" i="0" baseline="0">
              <a:latin typeface="Arial" panose="020B0604020202020204" pitchFamily="34" charset="0"/>
            </a:endParaRPr>
          </a:p>
        </p:txBody>
      </p:sp>
      <p:sp>
        <p:nvSpPr>
          <p:cNvPr id="45059" name="Line 2">
            <a:extLst>
              <a:ext uri="{FF2B5EF4-FFF2-40B4-BE49-F238E27FC236}">
                <a16:creationId xmlns:a16="http://schemas.microsoft.com/office/drawing/2014/main" id="{883EF57B-0604-484E-8C42-CCC54903AB2E}"/>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0" name="Line 3">
            <a:extLst>
              <a:ext uri="{FF2B5EF4-FFF2-40B4-BE49-F238E27FC236}">
                <a16:creationId xmlns:a16="http://schemas.microsoft.com/office/drawing/2014/main" id="{1489E64D-0162-4C6A-9413-71ACECD9329B}"/>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1" name="Text Box 4">
            <a:extLst>
              <a:ext uri="{FF2B5EF4-FFF2-40B4-BE49-F238E27FC236}">
                <a16:creationId xmlns:a16="http://schemas.microsoft.com/office/drawing/2014/main" id="{8A93BBCA-AA62-43F1-9878-CB8C9BC52955}"/>
              </a:ext>
            </a:extLst>
          </p:cNvPr>
          <p:cNvSpPr txBox="1">
            <a:spLocks noChangeArrowheads="1"/>
          </p:cNvSpPr>
          <p:nvPr/>
        </p:nvSpPr>
        <p:spPr bwMode="auto">
          <a:xfrm>
            <a:off x="304800" y="381000"/>
            <a:ext cx="7027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3.20  </a:t>
            </a:r>
            <a:r>
              <a:rPr lang="en-US" altLang="en-US" sz="2000" baseline="0"/>
              <a:t>Baseband transmission using a dedicated medium</a:t>
            </a:r>
          </a:p>
        </p:txBody>
      </p:sp>
      <p:sp>
        <p:nvSpPr>
          <p:cNvPr id="45062" name="Line 5">
            <a:extLst>
              <a:ext uri="{FF2B5EF4-FFF2-40B4-BE49-F238E27FC236}">
                <a16:creationId xmlns:a16="http://schemas.microsoft.com/office/drawing/2014/main" id="{73740FBD-3CEB-4C4F-AF61-3124BDB37442}"/>
              </a:ext>
            </a:extLst>
          </p:cNvPr>
          <p:cNvSpPr>
            <a:spLocks noChangeShapeType="1"/>
          </p:cNvSpPr>
          <p:nvPr/>
        </p:nvSpPr>
        <p:spPr bwMode="auto">
          <a:xfrm>
            <a:off x="152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5063" name="Picture 6">
            <a:extLst>
              <a:ext uri="{FF2B5EF4-FFF2-40B4-BE49-F238E27FC236}">
                <a16:creationId xmlns:a16="http://schemas.microsoft.com/office/drawing/2014/main" id="{739C2641-1CE4-4047-ACEE-8ECFDF412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2173288"/>
            <a:ext cx="882967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7">
            <a:extLst>
              <a:ext uri="{FF2B5EF4-FFF2-40B4-BE49-F238E27FC236}">
                <a16:creationId xmlns:a16="http://schemas.microsoft.com/office/drawing/2014/main" id="{07C9A11F-A6B1-4DC8-9753-76F6FB6376D6}"/>
              </a:ext>
            </a:extLst>
          </p:cNvPr>
          <p:cNvSpPr txBox="1">
            <a:spLocks noChangeArrowheads="1"/>
          </p:cNvSpPr>
          <p:nvPr/>
        </p:nvSpPr>
        <p:spPr bwMode="auto">
          <a:xfrm>
            <a:off x="685800" y="4572000"/>
            <a:ext cx="14636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0" i="0"/>
              <a:t>This is ideal.</a:t>
            </a:r>
          </a:p>
        </p:txBody>
      </p:sp>
      <p:sp>
        <p:nvSpPr>
          <p:cNvPr id="45065" name="TextBox 8">
            <a:extLst>
              <a:ext uri="{FF2B5EF4-FFF2-40B4-BE49-F238E27FC236}">
                <a16:creationId xmlns:a16="http://schemas.microsoft.com/office/drawing/2014/main" id="{4026AE49-CBC1-4FB8-BF3C-170AE6F95772}"/>
              </a:ext>
            </a:extLst>
          </p:cNvPr>
          <p:cNvSpPr txBox="1">
            <a:spLocks noChangeArrowheads="1"/>
          </p:cNvSpPr>
          <p:nvPr/>
        </p:nvSpPr>
        <p:spPr bwMode="auto">
          <a:xfrm>
            <a:off x="6553200" y="4572000"/>
            <a:ext cx="237966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0" i="0"/>
              <a:t>This is what we get.</a:t>
            </a:r>
          </a:p>
          <a:p>
            <a:r>
              <a:rPr lang="en-US" altLang="en-US" b="0" i="0"/>
              <a:t>Still readable however.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B683D7E9-E074-46F5-A6B3-E2A3D68AE895}"/>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Interestingly, digital signals are combinations of analog signals</a:t>
            </a:r>
          </a:p>
          <a:p>
            <a:pPr eaLnBrk="1" hangingPunct="1"/>
            <a:r>
              <a:rPr lang="en-US" altLang="en-US"/>
              <a:t>Fourier Analysis – any composite signal is a combination of simple sine waves with different frequencies and amplitudes</a:t>
            </a:r>
          </a:p>
          <a:p>
            <a:pPr eaLnBrk="1" hangingPunct="1"/>
            <a:r>
              <a:rPr lang="en-US" altLang="en-US"/>
              <a:t>These simple sine waves are also called </a:t>
            </a:r>
            <a:r>
              <a:rPr lang="en-US" altLang="en-US" i="1"/>
              <a:t>harmonics</a:t>
            </a:r>
          </a:p>
          <a:p>
            <a:pPr eaLnBrk="1" hangingPunct="1"/>
            <a:endParaRPr lang="en-US" altLang="en-US"/>
          </a:p>
        </p:txBody>
      </p:sp>
      <p:sp>
        <p:nvSpPr>
          <p:cNvPr id="46083" name="Slide Number Placeholder 5">
            <a:extLst>
              <a:ext uri="{FF2B5EF4-FFF2-40B4-BE49-F238E27FC236}">
                <a16:creationId xmlns:a16="http://schemas.microsoft.com/office/drawing/2014/main" id="{B0FC0328-BADC-4702-8CDE-A073333CFFBE}"/>
              </a:ext>
            </a:extLst>
          </p:cNvPr>
          <p:cNvSpPr>
            <a:spLocks noGrp="1"/>
          </p:cNvSpPr>
          <p:nvPr>
            <p:ph type="sldNum" sz="quarter" idx="10"/>
          </p:nvPr>
        </p:nvSpPr>
        <p:spPr>
          <a:xfrm>
            <a:off x="8647113"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18DC13B-C986-4B31-80ED-3D2870262F07}" type="slidenum">
              <a:rPr lang="en-US" altLang="en-US" sz="2000" i="0" baseline="0">
                <a:latin typeface="Arial" panose="020B0604020202020204" pitchFamily="34" charset="0"/>
              </a:rPr>
              <a:pPr/>
              <a:t>43</a:t>
            </a:fld>
            <a:endParaRPr lang="en-US" altLang="en-US" sz="2000" i="0" baseline="0">
              <a:latin typeface="Arial" panose="020B0604020202020204" pitchFamily="34" charset="0"/>
            </a:endParaRPr>
          </a:p>
        </p:txBody>
      </p:sp>
      <p:sp>
        <p:nvSpPr>
          <p:cNvPr id="46084" name="Rectangle 2">
            <a:extLst>
              <a:ext uri="{FF2B5EF4-FFF2-40B4-BE49-F238E27FC236}">
                <a16:creationId xmlns:a16="http://schemas.microsoft.com/office/drawing/2014/main" id="{83751740-360E-421B-ADD0-FDEA29EB915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Fourier Analysis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F4FF60B6-2016-4C0E-A50F-12DC3D2EE93E}"/>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sym typeface="WP MathA" pitchFamily="2" charset="2"/>
              </a:rPr>
              <a:t>Square wave: (4A/ Pi)sin(2 Pi ft) + (4A/3 Pi)sin(2 Pi 3ft) + (4A/5 Pi)sin(2 Pi 5ft)…</a:t>
            </a:r>
          </a:p>
          <a:p>
            <a:pPr eaLnBrk="1" hangingPunct="1"/>
            <a:r>
              <a:rPr lang="en-US" altLang="en-US"/>
              <a:t>Sawtooth: (2A/ </a:t>
            </a:r>
            <a:r>
              <a:rPr lang="en-US" altLang="en-US">
                <a:sym typeface="WP MathA" pitchFamily="2" charset="2"/>
              </a:rPr>
              <a:t>Pi</a:t>
            </a:r>
            <a:r>
              <a:rPr lang="en-US" altLang="en-US"/>
              <a:t> ) x [sin(2 </a:t>
            </a:r>
            <a:r>
              <a:rPr lang="en-US" altLang="en-US">
                <a:sym typeface="WP MathA" pitchFamily="2" charset="2"/>
              </a:rPr>
              <a:t>Pi ft) – (1/2)sin(2 Pi 2ft) + (1/3)sin(2 Pi 3ft) – (1/4)sin(2 Pi 4ft) …</a:t>
            </a:r>
          </a:p>
          <a:p>
            <a:pPr eaLnBrk="1" hangingPunct="1"/>
            <a:r>
              <a:rPr lang="en-US" altLang="en-US">
                <a:sym typeface="WP MathA" pitchFamily="2" charset="2"/>
                <a:hlinkClick r:id="rId3"/>
              </a:rPr>
              <a:t>www.falstad.com/fourier</a:t>
            </a:r>
            <a:endParaRPr lang="en-US" altLang="en-US">
              <a:sym typeface="WP MathA" pitchFamily="2" charset="2"/>
            </a:endParaRPr>
          </a:p>
        </p:txBody>
      </p:sp>
      <p:sp>
        <p:nvSpPr>
          <p:cNvPr id="47107" name="Slide Number Placeholder 5">
            <a:extLst>
              <a:ext uri="{FF2B5EF4-FFF2-40B4-BE49-F238E27FC236}">
                <a16:creationId xmlns:a16="http://schemas.microsoft.com/office/drawing/2014/main" id="{1E550964-DB5F-40D4-9F61-498BE362EAC3}"/>
              </a:ext>
            </a:extLst>
          </p:cNvPr>
          <p:cNvSpPr>
            <a:spLocks noGrp="1"/>
          </p:cNvSpPr>
          <p:nvPr>
            <p:ph type="sldNum" sz="quarter" idx="10"/>
          </p:nvPr>
        </p:nvSpPr>
        <p:spPr>
          <a:xfrm>
            <a:off x="8647113"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77A2DC3-3766-4563-B324-D0BCCE602483}" type="slidenum">
              <a:rPr lang="en-US" altLang="en-US" sz="2000" i="0" baseline="0">
                <a:latin typeface="Arial" panose="020B0604020202020204" pitchFamily="34" charset="0"/>
              </a:rPr>
              <a:pPr/>
              <a:t>44</a:t>
            </a:fld>
            <a:endParaRPr lang="en-US" altLang="en-US" sz="2000" i="0" baseline="0">
              <a:latin typeface="Arial" panose="020B0604020202020204" pitchFamily="34" charset="0"/>
            </a:endParaRPr>
          </a:p>
        </p:txBody>
      </p:sp>
      <p:sp>
        <p:nvSpPr>
          <p:cNvPr id="47108" name="Rectangle 2">
            <a:extLst>
              <a:ext uri="{FF2B5EF4-FFF2-40B4-BE49-F238E27FC236}">
                <a16:creationId xmlns:a16="http://schemas.microsoft.com/office/drawing/2014/main" id="{74BFB6F4-988F-4A04-AD05-A395556DDBA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Fourier Analysis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a:extLst>
              <a:ext uri="{FF2B5EF4-FFF2-40B4-BE49-F238E27FC236}">
                <a16:creationId xmlns:a16="http://schemas.microsoft.com/office/drawing/2014/main" id="{BF915027-E920-4CE8-BA94-7A8DDC0A4A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A1600F50-DE71-4D38-9991-A58CC4588B27}" type="slidenum">
              <a:rPr lang="en-US" altLang="en-US" sz="2000" i="0" baseline="0">
                <a:latin typeface="Arial" panose="020B0604020202020204" pitchFamily="34" charset="0"/>
              </a:rPr>
              <a:pPr/>
              <a:t>45</a:t>
            </a:fld>
            <a:endParaRPr lang="en-US" altLang="en-US" sz="2000" i="0" baseline="0">
              <a:latin typeface="Arial" panose="020B0604020202020204" pitchFamily="34" charset="0"/>
            </a:endParaRPr>
          </a:p>
        </p:txBody>
      </p:sp>
      <p:sp>
        <p:nvSpPr>
          <p:cNvPr id="48131" name="Rectangle 2">
            <a:extLst>
              <a:ext uri="{FF2B5EF4-FFF2-40B4-BE49-F238E27FC236}">
                <a16:creationId xmlns:a16="http://schemas.microsoft.com/office/drawing/2014/main" id="{1BD5D831-2DC9-4E2D-BDA0-B2B89AB495C4}"/>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8132" name="Rectangle 3">
            <a:extLst>
              <a:ext uri="{FF2B5EF4-FFF2-40B4-BE49-F238E27FC236}">
                <a16:creationId xmlns:a16="http://schemas.microsoft.com/office/drawing/2014/main" id="{2963B64B-4B33-4798-A5DB-9EF0B195B74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8133" name="Rectangle 4">
            <a:extLst>
              <a:ext uri="{FF2B5EF4-FFF2-40B4-BE49-F238E27FC236}">
                <a16:creationId xmlns:a16="http://schemas.microsoft.com/office/drawing/2014/main" id="{12029C19-D0C5-4DF8-9736-C16D94E6E269}"/>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8134" name="Rectangle 5">
            <a:extLst>
              <a:ext uri="{FF2B5EF4-FFF2-40B4-BE49-F238E27FC236}">
                <a16:creationId xmlns:a16="http://schemas.microsoft.com/office/drawing/2014/main" id="{79E05D7C-8790-49EC-B3FE-CDFA92A5A7F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8135" name="Rectangle 6">
            <a:extLst>
              <a:ext uri="{FF2B5EF4-FFF2-40B4-BE49-F238E27FC236}">
                <a16:creationId xmlns:a16="http://schemas.microsoft.com/office/drawing/2014/main" id="{C819A030-0B1D-4098-B34E-087796C3D20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8136" name="Rectangle 7">
            <a:extLst>
              <a:ext uri="{FF2B5EF4-FFF2-40B4-BE49-F238E27FC236}">
                <a16:creationId xmlns:a16="http://schemas.microsoft.com/office/drawing/2014/main" id="{CAF68BF4-E20F-47BF-A77C-753B75074ECE}"/>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8137" name="Rectangle 8">
            <a:extLst>
              <a:ext uri="{FF2B5EF4-FFF2-40B4-BE49-F238E27FC236}">
                <a16:creationId xmlns:a16="http://schemas.microsoft.com/office/drawing/2014/main" id="{555D0666-DABB-455E-9131-5160EBA2FDD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48138" name="Line 9">
            <a:extLst>
              <a:ext uri="{FF2B5EF4-FFF2-40B4-BE49-F238E27FC236}">
                <a16:creationId xmlns:a16="http://schemas.microsoft.com/office/drawing/2014/main" id="{43BF86ED-FD99-4A45-933A-0497B5357831}"/>
              </a:ext>
            </a:extLst>
          </p:cNvPr>
          <p:cNvSpPr>
            <a:spLocks noChangeShapeType="1"/>
          </p:cNvSpPr>
          <p:nvPr/>
        </p:nvSpPr>
        <p:spPr bwMode="auto">
          <a:xfrm>
            <a:off x="457200" y="2514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9" name="Line 10">
            <a:extLst>
              <a:ext uri="{FF2B5EF4-FFF2-40B4-BE49-F238E27FC236}">
                <a16:creationId xmlns:a16="http://schemas.microsoft.com/office/drawing/2014/main" id="{E36ED5EA-2C86-4A50-9904-178ECD8FF5D4}"/>
              </a:ext>
            </a:extLst>
          </p:cNvPr>
          <p:cNvSpPr>
            <a:spLocks noChangeShapeType="1"/>
          </p:cNvSpPr>
          <p:nvPr/>
        </p:nvSpPr>
        <p:spPr bwMode="auto">
          <a:xfrm>
            <a:off x="533400" y="4724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8140" name="Group 12">
            <a:extLst>
              <a:ext uri="{FF2B5EF4-FFF2-40B4-BE49-F238E27FC236}">
                <a16:creationId xmlns:a16="http://schemas.microsoft.com/office/drawing/2014/main" id="{E220D664-C8ED-40AC-96BB-2C6F38064F23}"/>
              </a:ext>
            </a:extLst>
          </p:cNvPr>
          <p:cNvGrpSpPr>
            <a:grpSpLocks/>
          </p:cNvGrpSpPr>
          <p:nvPr/>
        </p:nvGrpSpPr>
        <p:grpSpPr bwMode="auto">
          <a:xfrm>
            <a:off x="457200" y="1905000"/>
            <a:ext cx="1143000" cy="566738"/>
            <a:chOff x="1200" y="1248"/>
            <a:chExt cx="720" cy="357"/>
          </a:xfrm>
        </p:grpSpPr>
        <p:pic>
          <p:nvPicPr>
            <p:cNvPr id="48142" name="Picture 13">
              <a:extLst>
                <a:ext uri="{FF2B5EF4-FFF2-40B4-BE49-F238E27FC236}">
                  <a16:creationId xmlns:a16="http://schemas.microsoft.com/office/drawing/2014/main" id="{389F6D30-59D8-4DED-B3A1-1881FAF41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3" name="Text Box 14">
              <a:extLst>
                <a:ext uri="{FF2B5EF4-FFF2-40B4-BE49-F238E27FC236}">
                  <a16:creationId xmlns:a16="http://schemas.microsoft.com/office/drawing/2014/main" id="{ACD5C7AD-BE52-45FB-B03D-4A971474750C}"/>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
        <p:nvSpPr>
          <p:cNvPr id="48141" name="Rectangle 15">
            <a:extLst>
              <a:ext uri="{FF2B5EF4-FFF2-40B4-BE49-F238E27FC236}">
                <a16:creationId xmlns:a16="http://schemas.microsoft.com/office/drawing/2014/main" id="{414C5134-276C-46EA-BBFB-38E5F7BBE1D5}"/>
              </a:ext>
            </a:extLst>
          </p:cNvPr>
          <p:cNvSpPr>
            <a:spLocks noChangeArrowheads="1"/>
          </p:cNvSpPr>
          <p:nvPr/>
        </p:nvSpPr>
        <p:spPr bwMode="auto">
          <a:xfrm>
            <a:off x="457200" y="2590800"/>
            <a:ext cx="8077200" cy="204152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In baseband transmission, the required bandwidth is proportional to the bit rate;</a:t>
            </a:r>
          </a:p>
          <a:p>
            <a:pPr algn="ctr"/>
            <a:r>
              <a:rPr lang="en-US" altLang="en-US" sz="3200" i="0" baseline="0">
                <a:latin typeface="Arial" panose="020B0604020202020204" pitchFamily="34" charset="0"/>
              </a:rPr>
              <a:t>if we need to send bits faster, we need more bandwidth.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a:extLst>
              <a:ext uri="{FF2B5EF4-FFF2-40B4-BE49-F238E27FC236}">
                <a16:creationId xmlns:a16="http://schemas.microsoft.com/office/drawing/2014/main" id="{EF66553D-B4B9-4D5F-8A0D-17BB68E206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466B0487-0320-4D25-B2A5-DB941A79819E}" type="slidenum">
              <a:rPr lang="en-US" altLang="en-US" sz="2000" i="0" baseline="0">
                <a:latin typeface="Arial" panose="020B0604020202020204" pitchFamily="34" charset="0"/>
              </a:rPr>
              <a:pPr/>
              <a:t>46</a:t>
            </a:fld>
            <a:endParaRPr lang="en-US" altLang="en-US" sz="2000" i="0" baseline="0">
              <a:latin typeface="Arial" panose="020B0604020202020204" pitchFamily="34" charset="0"/>
            </a:endParaRPr>
          </a:p>
        </p:txBody>
      </p:sp>
      <p:sp>
        <p:nvSpPr>
          <p:cNvPr id="49155" name="Text Box 2">
            <a:extLst>
              <a:ext uri="{FF2B5EF4-FFF2-40B4-BE49-F238E27FC236}">
                <a16:creationId xmlns:a16="http://schemas.microsoft.com/office/drawing/2014/main" id="{A82FAEBC-9CFB-4C79-A17E-BB7CF4AD6001}"/>
              </a:ext>
            </a:extLst>
          </p:cNvPr>
          <p:cNvSpPr txBox="1">
            <a:spLocks noChangeArrowheads="1"/>
          </p:cNvSpPr>
          <p:nvPr/>
        </p:nvSpPr>
        <p:spPr bwMode="auto">
          <a:xfrm>
            <a:off x="447675" y="1752600"/>
            <a:ext cx="412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Table 3.2  </a:t>
            </a:r>
            <a:r>
              <a:rPr lang="en-US" altLang="en-US" sz="2000" baseline="0"/>
              <a:t>Bandwidth requirements</a:t>
            </a:r>
          </a:p>
        </p:txBody>
      </p:sp>
      <p:pic>
        <p:nvPicPr>
          <p:cNvPr id="49156" name="Picture 6">
            <a:extLst>
              <a:ext uri="{FF2B5EF4-FFF2-40B4-BE49-F238E27FC236}">
                <a16:creationId xmlns:a16="http://schemas.microsoft.com/office/drawing/2014/main" id="{CAAD981F-E2AD-4F1C-A59D-E651C3ECA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2236788"/>
            <a:ext cx="8739187"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6">
            <a:extLst>
              <a:ext uri="{FF2B5EF4-FFF2-40B4-BE49-F238E27FC236}">
                <a16:creationId xmlns:a16="http://schemas.microsoft.com/office/drawing/2014/main" id="{D9D65366-C576-4069-8884-B8E0F1052217}"/>
              </a:ext>
            </a:extLst>
          </p:cNvPr>
          <p:cNvSpPr txBox="1">
            <a:spLocks noChangeArrowheads="1"/>
          </p:cNvSpPr>
          <p:nvPr/>
        </p:nvSpPr>
        <p:spPr bwMode="auto">
          <a:xfrm>
            <a:off x="5029200" y="1066800"/>
            <a:ext cx="2362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a:t>Bandwidth (B) = 3N/2</a:t>
            </a:r>
          </a:p>
          <a:p>
            <a:r>
              <a:rPr lang="en-US" altLang="en-US"/>
              <a:t>where N= Bit Rate</a:t>
            </a:r>
          </a:p>
        </p:txBody>
      </p:sp>
      <p:cxnSp>
        <p:nvCxnSpPr>
          <p:cNvPr id="49158" name="Straight Arrow Connector 8">
            <a:extLst>
              <a:ext uri="{FF2B5EF4-FFF2-40B4-BE49-F238E27FC236}">
                <a16:creationId xmlns:a16="http://schemas.microsoft.com/office/drawing/2014/main" id="{ED729418-9D30-4909-A1C8-CC458A05EEF5}"/>
              </a:ext>
            </a:extLst>
          </p:cNvPr>
          <p:cNvCxnSpPr>
            <a:cxnSpLocks noChangeShapeType="1"/>
          </p:cNvCxnSpPr>
          <p:nvPr/>
        </p:nvCxnSpPr>
        <p:spPr bwMode="auto">
          <a:xfrm rot="5400000">
            <a:off x="5676900" y="19431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9159" name="TextBox 9">
            <a:extLst>
              <a:ext uri="{FF2B5EF4-FFF2-40B4-BE49-F238E27FC236}">
                <a16:creationId xmlns:a16="http://schemas.microsoft.com/office/drawing/2014/main" id="{87EE05D2-64F8-484C-A809-EF404C7605F1}"/>
              </a:ext>
            </a:extLst>
          </p:cNvPr>
          <p:cNvSpPr txBox="1">
            <a:spLocks noChangeArrowheads="1"/>
          </p:cNvSpPr>
          <p:nvPr/>
        </p:nvSpPr>
        <p:spPr bwMode="auto">
          <a:xfrm>
            <a:off x="5638800" y="5181600"/>
            <a:ext cx="2362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a:t>Bandwidth (B) = 5N/2</a:t>
            </a:r>
          </a:p>
          <a:p>
            <a:r>
              <a:rPr lang="en-US" altLang="en-US"/>
              <a:t>where N= Bit Rate</a:t>
            </a:r>
          </a:p>
        </p:txBody>
      </p:sp>
      <p:cxnSp>
        <p:nvCxnSpPr>
          <p:cNvPr id="49160" name="Straight Arrow Connector 11">
            <a:extLst>
              <a:ext uri="{FF2B5EF4-FFF2-40B4-BE49-F238E27FC236}">
                <a16:creationId xmlns:a16="http://schemas.microsoft.com/office/drawing/2014/main" id="{9CB366F4-FF36-4EF5-8B74-07B0365034BE}"/>
              </a:ext>
            </a:extLst>
          </p:cNvPr>
          <p:cNvCxnSpPr>
            <a:cxnSpLocks noChangeShapeType="1"/>
          </p:cNvCxnSpPr>
          <p:nvPr/>
        </p:nvCxnSpPr>
        <p:spPr bwMode="auto">
          <a:xfrm rot="5400000" flipH="1" flipV="1">
            <a:off x="6819900" y="47625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a:extLst>
              <a:ext uri="{FF2B5EF4-FFF2-40B4-BE49-F238E27FC236}">
                <a16:creationId xmlns:a16="http://schemas.microsoft.com/office/drawing/2014/main" id="{D9A5FB10-CC8B-486A-B1F8-567B337DD0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028E1F72-0C38-45B0-BBDE-C0C3CB1BA777}" type="slidenum">
              <a:rPr lang="en-US" altLang="en-US" sz="2000" i="0" baseline="0">
                <a:latin typeface="Arial" panose="020B0604020202020204" pitchFamily="34" charset="0"/>
              </a:rPr>
              <a:pPr/>
              <a:t>47</a:t>
            </a:fld>
            <a:endParaRPr lang="en-US" altLang="en-US" sz="2000" i="0" baseline="0">
              <a:latin typeface="Arial" panose="020B0604020202020204" pitchFamily="34" charset="0"/>
            </a:endParaRPr>
          </a:p>
        </p:txBody>
      </p:sp>
      <p:sp>
        <p:nvSpPr>
          <p:cNvPr id="50179" name="Rectangle 2">
            <a:extLst>
              <a:ext uri="{FF2B5EF4-FFF2-40B4-BE49-F238E27FC236}">
                <a16:creationId xmlns:a16="http://schemas.microsoft.com/office/drawing/2014/main" id="{AE77ED87-A9A7-4B03-867A-F1B587344138}"/>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0180" name="Rectangle 3">
            <a:extLst>
              <a:ext uri="{FF2B5EF4-FFF2-40B4-BE49-F238E27FC236}">
                <a16:creationId xmlns:a16="http://schemas.microsoft.com/office/drawing/2014/main" id="{41779E7B-E028-4D7B-A0C2-F396D9954131}"/>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50181" name="Group 4">
            <a:extLst>
              <a:ext uri="{FF2B5EF4-FFF2-40B4-BE49-F238E27FC236}">
                <a16:creationId xmlns:a16="http://schemas.microsoft.com/office/drawing/2014/main" id="{BE12A0EF-025E-4D0A-8F49-8A1EC12FC287}"/>
              </a:ext>
            </a:extLst>
          </p:cNvPr>
          <p:cNvGrpSpPr>
            <a:grpSpLocks/>
          </p:cNvGrpSpPr>
          <p:nvPr/>
        </p:nvGrpSpPr>
        <p:grpSpPr bwMode="auto">
          <a:xfrm>
            <a:off x="490538" y="773113"/>
            <a:ext cx="738187" cy="474662"/>
            <a:chOff x="309" y="487"/>
            <a:chExt cx="465" cy="299"/>
          </a:xfrm>
        </p:grpSpPr>
        <p:sp>
          <p:nvSpPr>
            <p:cNvPr id="50188" name="Rectangle 5">
              <a:extLst>
                <a:ext uri="{FF2B5EF4-FFF2-40B4-BE49-F238E27FC236}">
                  <a16:creationId xmlns:a16="http://schemas.microsoft.com/office/drawing/2014/main" id="{D39482EE-F781-4839-8B09-E3ABF00C507F}"/>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0189" name="Rectangle 6">
              <a:extLst>
                <a:ext uri="{FF2B5EF4-FFF2-40B4-BE49-F238E27FC236}">
                  <a16:creationId xmlns:a16="http://schemas.microsoft.com/office/drawing/2014/main" id="{5C9D3A80-D51A-4B2F-8027-0A9CE0D42DB9}"/>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50182" name="Rectangle 7">
            <a:extLst>
              <a:ext uri="{FF2B5EF4-FFF2-40B4-BE49-F238E27FC236}">
                <a16:creationId xmlns:a16="http://schemas.microsoft.com/office/drawing/2014/main" id="{A2F10C54-269B-4E2D-AEE6-20FF23969C42}"/>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0183" name="Rectangle 8">
            <a:extLst>
              <a:ext uri="{FF2B5EF4-FFF2-40B4-BE49-F238E27FC236}">
                <a16:creationId xmlns:a16="http://schemas.microsoft.com/office/drawing/2014/main" id="{8EF85663-7F68-4DB8-84F8-1B7464432061}"/>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0184" name="Rectangle 9">
            <a:extLst>
              <a:ext uri="{FF2B5EF4-FFF2-40B4-BE49-F238E27FC236}">
                <a16:creationId xmlns:a16="http://schemas.microsoft.com/office/drawing/2014/main" id="{AB27A566-AB7D-4152-984C-78F35B0ABCEA}"/>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0185" name="Rectangle 10">
            <a:extLst>
              <a:ext uri="{FF2B5EF4-FFF2-40B4-BE49-F238E27FC236}">
                <a16:creationId xmlns:a16="http://schemas.microsoft.com/office/drawing/2014/main" id="{7849B9B3-B9E1-4FC2-911F-09E8F05A4C08}"/>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50186" name="Rectangle 11">
            <a:extLst>
              <a:ext uri="{FF2B5EF4-FFF2-40B4-BE49-F238E27FC236}">
                <a16:creationId xmlns:a16="http://schemas.microsoft.com/office/drawing/2014/main" id="{D7E613FB-11C8-4B55-97AB-EFA3BC18210E}"/>
              </a:ext>
            </a:extLst>
          </p:cNvPr>
          <p:cNvSpPr>
            <a:spLocks noChangeArrowheads="1"/>
          </p:cNvSpPr>
          <p:nvPr/>
        </p:nvSpPr>
        <p:spPr bwMode="auto">
          <a:xfrm>
            <a:off x="228600" y="1295400"/>
            <a:ext cx="87630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What is the required bandwidth of a low-pass channel if we need to send 1 Mbps by using baseband transmission?</a:t>
            </a:r>
            <a:br>
              <a:rPr lang="en-US" altLang="en-US" baseline="0"/>
            </a:br>
            <a:endParaRPr lang="en-US" altLang="en-US" baseline="0"/>
          </a:p>
          <a:p>
            <a:pPr algn="just"/>
            <a:r>
              <a:rPr lang="en-US" altLang="en-US" baseline="0">
                <a:solidFill>
                  <a:schemeClr val="hlink"/>
                </a:solidFill>
              </a:rPr>
              <a:t>Solution</a:t>
            </a:r>
          </a:p>
          <a:p>
            <a:pPr algn="just"/>
            <a:r>
              <a:rPr lang="en-US" altLang="en-US" baseline="0"/>
              <a:t>The answer depends on the accuracy desired.</a:t>
            </a:r>
          </a:p>
          <a:p>
            <a:r>
              <a:rPr lang="en-US" altLang="en-US" baseline="0">
                <a:solidFill>
                  <a:schemeClr val="hlink"/>
                </a:solidFill>
              </a:rPr>
              <a:t>a.</a:t>
            </a:r>
            <a:r>
              <a:rPr lang="en-US" altLang="en-US" baseline="0"/>
              <a:t> The minimum bandwidth, is B = bit rate /2, or 500 kHz.</a:t>
            </a:r>
            <a:br>
              <a:rPr lang="en-US" altLang="en-US" baseline="0"/>
            </a:br>
            <a:r>
              <a:rPr lang="en-US" altLang="en-US" baseline="0"/>
              <a:t> </a:t>
            </a:r>
          </a:p>
          <a:p>
            <a:r>
              <a:rPr lang="en-US" altLang="en-US" baseline="0">
                <a:solidFill>
                  <a:schemeClr val="hlink"/>
                </a:solidFill>
              </a:rPr>
              <a:t>b.</a:t>
            </a:r>
            <a:r>
              <a:rPr lang="en-US" altLang="en-US" baseline="0"/>
              <a:t> A better solution is to use the first and the third</a:t>
            </a:r>
            <a:br>
              <a:rPr lang="en-US" altLang="en-US" baseline="0"/>
            </a:br>
            <a:r>
              <a:rPr lang="en-US" altLang="en-US" baseline="0"/>
              <a:t>    harmonics with  B = 3 × 500 kHz = 1.5 MHz.</a:t>
            </a:r>
            <a:br>
              <a:rPr lang="en-US" altLang="en-US" baseline="0"/>
            </a:br>
            <a:endParaRPr lang="en-US" altLang="en-US" baseline="0"/>
          </a:p>
          <a:p>
            <a:r>
              <a:rPr lang="en-US" altLang="en-US" baseline="0">
                <a:solidFill>
                  <a:schemeClr val="hlink"/>
                </a:solidFill>
              </a:rPr>
              <a:t>c.</a:t>
            </a:r>
            <a:r>
              <a:rPr lang="en-US" altLang="en-US" baseline="0"/>
              <a:t> Still a better solution is to use the first, third, and fifth</a:t>
            </a:r>
            <a:br>
              <a:rPr lang="en-US" altLang="en-US" baseline="0"/>
            </a:br>
            <a:r>
              <a:rPr lang="en-US" altLang="en-US" baseline="0"/>
              <a:t>    harmonics with B = 5 × 500 kHz = 2.5 MHz</a:t>
            </a:r>
            <a:r>
              <a:rPr lang="en-US" altLang="en-US" sz="2400" baseline="0"/>
              <a:t>.</a:t>
            </a:r>
          </a:p>
        </p:txBody>
      </p:sp>
      <p:sp>
        <p:nvSpPr>
          <p:cNvPr id="50187" name="Text Box 12">
            <a:extLst>
              <a:ext uri="{FF2B5EF4-FFF2-40B4-BE49-F238E27FC236}">
                <a16:creationId xmlns:a16="http://schemas.microsoft.com/office/drawing/2014/main" id="{513EC7FD-8B25-42A0-B749-B396AC985A13}"/>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a:extLst>
              <a:ext uri="{FF2B5EF4-FFF2-40B4-BE49-F238E27FC236}">
                <a16:creationId xmlns:a16="http://schemas.microsoft.com/office/drawing/2014/main" id="{22A4B52F-30BD-48E4-A52D-44B21EC7B1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9973CEB7-6A2D-44F1-B622-273858703EF5}" type="slidenum">
              <a:rPr lang="en-US" altLang="en-US" sz="2000" i="0" baseline="0">
                <a:latin typeface="Arial" panose="020B0604020202020204" pitchFamily="34" charset="0"/>
              </a:rPr>
              <a:pPr/>
              <a:t>48</a:t>
            </a:fld>
            <a:endParaRPr lang="en-US" altLang="en-US" sz="2000" i="0" baseline="0">
              <a:latin typeface="Arial" panose="020B0604020202020204" pitchFamily="34" charset="0"/>
            </a:endParaRPr>
          </a:p>
        </p:txBody>
      </p:sp>
      <p:sp>
        <p:nvSpPr>
          <p:cNvPr id="51203" name="Rectangle 2">
            <a:extLst>
              <a:ext uri="{FF2B5EF4-FFF2-40B4-BE49-F238E27FC236}">
                <a16:creationId xmlns:a16="http://schemas.microsoft.com/office/drawing/2014/main" id="{367093E9-39F2-4766-82C9-348516C7F4BD}"/>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1204" name="Rectangle 3">
            <a:extLst>
              <a:ext uri="{FF2B5EF4-FFF2-40B4-BE49-F238E27FC236}">
                <a16:creationId xmlns:a16="http://schemas.microsoft.com/office/drawing/2014/main" id="{2E3FD74A-2FE1-4990-B850-17888227A7A1}"/>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51205" name="Group 4">
            <a:extLst>
              <a:ext uri="{FF2B5EF4-FFF2-40B4-BE49-F238E27FC236}">
                <a16:creationId xmlns:a16="http://schemas.microsoft.com/office/drawing/2014/main" id="{EF05B936-E4C1-47CC-ADB8-A90EEBAA22F1}"/>
              </a:ext>
            </a:extLst>
          </p:cNvPr>
          <p:cNvGrpSpPr>
            <a:grpSpLocks/>
          </p:cNvGrpSpPr>
          <p:nvPr/>
        </p:nvGrpSpPr>
        <p:grpSpPr bwMode="auto">
          <a:xfrm>
            <a:off x="490538" y="773113"/>
            <a:ext cx="738187" cy="474662"/>
            <a:chOff x="309" y="487"/>
            <a:chExt cx="465" cy="299"/>
          </a:xfrm>
        </p:grpSpPr>
        <p:sp>
          <p:nvSpPr>
            <p:cNvPr id="51212" name="Rectangle 5">
              <a:extLst>
                <a:ext uri="{FF2B5EF4-FFF2-40B4-BE49-F238E27FC236}">
                  <a16:creationId xmlns:a16="http://schemas.microsoft.com/office/drawing/2014/main" id="{5D23D263-1A7D-45B9-A2B2-B9B76C2B321B}"/>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1213" name="Rectangle 6">
              <a:extLst>
                <a:ext uri="{FF2B5EF4-FFF2-40B4-BE49-F238E27FC236}">
                  <a16:creationId xmlns:a16="http://schemas.microsoft.com/office/drawing/2014/main" id="{4139E232-2DF7-4351-B15E-27064F5124B8}"/>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51206" name="Rectangle 7">
            <a:extLst>
              <a:ext uri="{FF2B5EF4-FFF2-40B4-BE49-F238E27FC236}">
                <a16:creationId xmlns:a16="http://schemas.microsoft.com/office/drawing/2014/main" id="{2180DD6C-B1B0-445F-B36D-C5A1421E5B56}"/>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1207" name="Rectangle 8">
            <a:extLst>
              <a:ext uri="{FF2B5EF4-FFF2-40B4-BE49-F238E27FC236}">
                <a16:creationId xmlns:a16="http://schemas.microsoft.com/office/drawing/2014/main" id="{650F5FB9-1BBF-4E14-BD16-D7631C918D30}"/>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1208" name="Rectangle 9">
            <a:extLst>
              <a:ext uri="{FF2B5EF4-FFF2-40B4-BE49-F238E27FC236}">
                <a16:creationId xmlns:a16="http://schemas.microsoft.com/office/drawing/2014/main" id="{1D6BAEC9-BBFC-4931-A7E5-3BE1FAC8CCBB}"/>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1209" name="Rectangle 10">
            <a:extLst>
              <a:ext uri="{FF2B5EF4-FFF2-40B4-BE49-F238E27FC236}">
                <a16:creationId xmlns:a16="http://schemas.microsoft.com/office/drawing/2014/main" id="{9C3EB675-60D5-4AA0-B128-48ABAA8E086F}"/>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51210" name="Rectangle 11">
            <a:extLst>
              <a:ext uri="{FF2B5EF4-FFF2-40B4-BE49-F238E27FC236}">
                <a16:creationId xmlns:a16="http://schemas.microsoft.com/office/drawing/2014/main" id="{5C329480-2A56-4BAC-AD28-DEFF5E474E98}"/>
              </a:ext>
            </a:extLst>
          </p:cNvPr>
          <p:cNvSpPr>
            <a:spLocks noChangeArrowheads="1"/>
          </p:cNvSpPr>
          <p:nvPr/>
        </p:nvSpPr>
        <p:spPr bwMode="auto">
          <a:xfrm>
            <a:off x="152400" y="1371600"/>
            <a:ext cx="8763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We have a low-pass channel with bandwidth 100 kHz. What is the maximum bit rate of this channel?</a:t>
            </a:r>
            <a:br>
              <a:rPr lang="en-US" altLang="en-US" baseline="0"/>
            </a:br>
            <a:endParaRPr lang="en-US" altLang="en-US" baseline="0"/>
          </a:p>
          <a:p>
            <a:pPr algn="just"/>
            <a:r>
              <a:rPr lang="en-US" altLang="en-US" baseline="0">
                <a:solidFill>
                  <a:schemeClr val="hlink"/>
                </a:solidFill>
              </a:rPr>
              <a:t>Solution</a:t>
            </a:r>
          </a:p>
          <a:p>
            <a:pPr algn="just"/>
            <a:r>
              <a:rPr lang="en-US" altLang="en-US" baseline="0"/>
              <a:t>The maximum bit rate can be achieved if we use the first harmonic. The bit rate is 2 times the available bandwidth, or 200 kbps.</a:t>
            </a:r>
          </a:p>
        </p:txBody>
      </p:sp>
      <p:sp>
        <p:nvSpPr>
          <p:cNvPr id="51211" name="Text Box 12">
            <a:extLst>
              <a:ext uri="{FF2B5EF4-FFF2-40B4-BE49-F238E27FC236}">
                <a16:creationId xmlns:a16="http://schemas.microsoft.com/office/drawing/2014/main" id="{79E32098-4F19-4F0B-A6AE-9E5C0AF07ECA}"/>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3.22</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a:extLst>
              <a:ext uri="{FF2B5EF4-FFF2-40B4-BE49-F238E27FC236}">
                <a16:creationId xmlns:a16="http://schemas.microsoft.com/office/drawing/2014/main" id="{56779015-497A-4F49-A665-2E757955AB0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650A686A-2907-413A-8B64-39852081ED8D}" type="slidenum">
              <a:rPr lang="en-US" altLang="en-US" sz="2000" i="0" baseline="0">
                <a:latin typeface="Arial" panose="020B0604020202020204" pitchFamily="34" charset="0"/>
              </a:rPr>
              <a:pPr/>
              <a:t>49</a:t>
            </a:fld>
            <a:endParaRPr lang="en-US" altLang="en-US" sz="2000" i="0" baseline="0">
              <a:latin typeface="Arial" panose="020B0604020202020204" pitchFamily="34" charset="0"/>
            </a:endParaRPr>
          </a:p>
        </p:txBody>
      </p:sp>
      <p:sp>
        <p:nvSpPr>
          <p:cNvPr id="52227" name="Line 2">
            <a:extLst>
              <a:ext uri="{FF2B5EF4-FFF2-40B4-BE49-F238E27FC236}">
                <a16:creationId xmlns:a16="http://schemas.microsoft.com/office/drawing/2014/main" id="{FA21F216-F7CE-42DB-ACA0-1C72ECE55546}"/>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28" name="Line 3">
            <a:extLst>
              <a:ext uri="{FF2B5EF4-FFF2-40B4-BE49-F238E27FC236}">
                <a16:creationId xmlns:a16="http://schemas.microsoft.com/office/drawing/2014/main" id="{62AC2B85-AED8-4E23-BDC9-E597FBE8DDDA}"/>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29" name="Text Box 4">
            <a:extLst>
              <a:ext uri="{FF2B5EF4-FFF2-40B4-BE49-F238E27FC236}">
                <a16:creationId xmlns:a16="http://schemas.microsoft.com/office/drawing/2014/main" id="{C5AC3980-102D-44CE-BB8F-B56C9C56919A}"/>
              </a:ext>
            </a:extLst>
          </p:cNvPr>
          <p:cNvSpPr txBox="1">
            <a:spLocks noChangeArrowheads="1"/>
          </p:cNvSpPr>
          <p:nvPr/>
        </p:nvSpPr>
        <p:spPr bwMode="auto">
          <a:xfrm>
            <a:off x="304800" y="304800"/>
            <a:ext cx="536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3.23  </a:t>
            </a:r>
            <a:r>
              <a:rPr lang="en-US" altLang="en-US" sz="2000" baseline="0"/>
              <a:t>Bandwidth of a bandpass channel</a:t>
            </a:r>
          </a:p>
        </p:txBody>
      </p:sp>
      <p:sp>
        <p:nvSpPr>
          <p:cNvPr id="52230" name="Line 5">
            <a:extLst>
              <a:ext uri="{FF2B5EF4-FFF2-40B4-BE49-F238E27FC236}">
                <a16:creationId xmlns:a16="http://schemas.microsoft.com/office/drawing/2014/main" id="{9FDDB944-A79B-4E12-8DB6-95CF2C438C21}"/>
              </a:ext>
            </a:extLst>
          </p:cNvPr>
          <p:cNvSpPr>
            <a:spLocks noChangeShapeType="1"/>
          </p:cNvSpPr>
          <p:nvPr/>
        </p:nvSpPr>
        <p:spPr bwMode="auto">
          <a:xfrm>
            <a:off x="152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2231" name="Picture 6">
            <a:extLst>
              <a:ext uri="{FF2B5EF4-FFF2-40B4-BE49-F238E27FC236}">
                <a16:creationId xmlns:a16="http://schemas.microsoft.com/office/drawing/2014/main" id="{195D5C40-1640-462E-96ED-004A605CC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90800"/>
            <a:ext cx="7897813" cy="183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a:extLst>
              <a:ext uri="{FF2B5EF4-FFF2-40B4-BE49-F238E27FC236}">
                <a16:creationId xmlns:a16="http://schemas.microsoft.com/office/drawing/2014/main" id="{83283196-48A8-4117-9D99-A1A369508D6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7D0E10C5-69FD-44A0-A963-6DE817D71186}" type="slidenum">
              <a:rPr lang="en-US" altLang="en-US" sz="2000" i="0" baseline="0">
                <a:latin typeface="Arial" panose="020B0604020202020204" pitchFamily="34" charset="0"/>
              </a:rPr>
              <a:pPr/>
              <a:t>5</a:t>
            </a:fld>
            <a:endParaRPr lang="en-US" altLang="en-US" sz="2000" i="0" baseline="0">
              <a:latin typeface="Arial" panose="020B0604020202020204" pitchFamily="34" charset="0"/>
            </a:endParaRPr>
          </a:p>
        </p:txBody>
      </p:sp>
      <p:sp>
        <p:nvSpPr>
          <p:cNvPr id="7171" name="Line 2">
            <a:extLst>
              <a:ext uri="{FF2B5EF4-FFF2-40B4-BE49-F238E27FC236}">
                <a16:creationId xmlns:a16="http://schemas.microsoft.com/office/drawing/2014/main" id="{08ED878B-EAD7-4BBD-A998-AB47054285AB}"/>
              </a:ext>
            </a:extLst>
          </p:cNvPr>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2" name="Line 3">
            <a:extLst>
              <a:ext uri="{FF2B5EF4-FFF2-40B4-BE49-F238E27FC236}">
                <a16:creationId xmlns:a16="http://schemas.microsoft.com/office/drawing/2014/main" id="{0F7CCFDD-FB05-49CE-9AA5-B94FF6C18EB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 name="Text Box 4">
            <a:extLst>
              <a:ext uri="{FF2B5EF4-FFF2-40B4-BE49-F238E27FC236}">
                <a16:creationId xmlns:a16="http://schemas.microsoft.com/office/drawing/2014/main" id="{B1EB113F-F771-4CC5-9386-6E2A60E354E8}"/>
              </a:ext>
            </a:extLst>
          </p:cNvPr>
          <p:cNvSpPr txBox="1">
            <a:spLocks noChangeArrowheads="1"/>
          </p:cNvSpPr>
          <p:nvPr/>
        </p:nvSpPr>
        <p:spPr bwMode="auto">
          <a:xfrm>
            <a:off x="304800" y="762000"/>
            <a:ext cx="5973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  </a:t>
            </a:r>
            <a:r>
              <a:rPr lang="en-US" altLang="en-US" sz="2000" baseline="0"/>
              <a:t>Comparison of analog and digital signals</a:t>
            </a:r>
          </a:p>
        </p:txBody>
      </p:sp>
      <p:sp>
        <p:nvSpPr>
          <p:cNvPr id="7174" name="Line 5">
            <a:extLst>
              <a:ext uri="{FF2B5EF4-FFF2-40B4-BE49-F238E27FC236}">
                <a16:creationId xmlns:a16="http://schemas.microsoft.com/office/drawing/2014/main" id="{DFBD87F4-926A-4421-9A7B-20CAB847FAB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175" name="Picture 6">
            <a:extLst>
              <a:ext uri="{FF2B5EF4-FFF2-40B4-BE49-F238E27FC236}">
                <a16:creationId xmlns:a16="http://schemas.microsoft.com/office/drawing/2014/main" id="{B448FB90-46D1-4E56-B808-C6F7F1684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2389188"/>
            <a:ext cx="8528050"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a:extLst>
              <a:ext uri="{FF2B5EF4-FFF2-40B4-BE49-F238E27FC236}">
                <a16:creationId xmlns:a16="http://schemas.microsoft.com/office/drawing/2014/main" id="{899FA72F-2A92-4410-9BE7-B752A9D906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4619A828-0E7D-4773-8712-76558A2F089C}" type="slidenum">
              <a:rPr lang="en-US" altLang="en-US" sz="2000" i="0" baseline="0">
                <a:latin typeface="Arial" panose="020B0604020202020204" pitchFamily="34" charset="0"/>
              </a:rPr>
              <a:pPr/>
              <a:t>50</a:t>
            </a:fld>
            <a:endParaRPr lang="en-US" altLang="en-US" sz="2000" i="0" baseline="0">
              <a:latin typeface="Arial" panose="020B0604020202020204" pitchFamily="34" charset="0"/>
            </a:endParaRPr>
          </a:p>
        </p:txBody>
      </p:sp>
      <p:sp>
        <p:nvSpPr>
          <p:cNvPr id="53251" name="Rectangle 2">
            <a:extLst>
              <a:ext uri="{FF2B5EF4-FFF2-40B4-BE49-F238E27FC236}">
                <a16:creationId xmlns:a16="http://schemas.microsoft.com/office/drawing/2014/main" id="{981411F7-5F02-48C1-92D6-2652134FEA94}"/>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2" name="Rectangle 3">
            <a:extLst>
              <a:ext uri="{FF2B5EF4-FFF2-40B4-BE49-F238E27FC236}">
                <a16:creationId xmlns:a16="http://schemas.microsoft.com/office/drawing/2014/main" id="{9A9B200A-E2B0-4621-89F2-2A73E759229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3" name="Rectangle 4">
            <a:extLst>
              <a:ext uri="{FF2B5EF4-FFF2-40B4-BE49-F238E27FC236}">
                <a16:creationId xmlns:a16="http://schemas.microsoft.com/office/drawing/2014/main" id="{CD12FF5E-22B3-4442-B210-F21E27C6F3B2}"/>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4" name="Rectangle 5">
            <a:extLst>
              <a:ext uri="{FF2B5EF4-FFF2-40B4-BE49-F238E27FC236}">
                <a16:creationId xmlns:a16="http://schemas.microsoft.com/office/drawing/2014/main" id="{A38242AE-D4AC-4D92-B268-92C95982E96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5" name="Rectangle 6">
            <a:extLst>
              <a:ext uri="{FF2B5EF4-FFF2-40B4-BE49-F238E27FC236}">
                <a16:creationId xmlns:a16="http://schemas.microsoft.com/office/drawing/2014/main" id="{6817253D-7006-4DFB-BF66-4DD3D5F404A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6" name="Rectangle 7">
            <a:extLst>
              <a:ext uri="{FF2B5EF4-FFF2-40B4-BE49-F238E27FC236}">
                <a16:creationId xmlns:a16="http://schemas.microsoft.com/office/drawing/2014/main" id="{CFB2B5CF-3A9C-471C-9BA6-FCCA00F3AC3C}"/>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7" name="Rectangle 8">
            <a:extLst>
              <a:ext uri="{FF2B5EF4-FFF2-40B4-BE49-F238E27FC236}">
                <a16:creationId xmlns:a16="http://schemas.microsoft.com/office/drawing/2014/main" id="{411C7F1D-AC0E-47AE-918C-9B7DEAEF764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53258" name="Line 9">
            <a:extLst>
              <a:ext uri="{FF2B5EF4-FFF2-40B4-BE49-F238E27FC236}">
                <a16:creationId xmlns:a16="http://schemas.microsoft.com/office/drawing/2014/main" id="{E8849335-016A-40A5-9E0D-C86B14A9DC33}"/>
              </a:ext>
            </a:extLst>
          </p:cNvPr>
          <p:cNvSpPr>
            <a:spLocks noChangeShapeType="1"/>
          </p:cNvSpPr>
          <p:nvPr/>
        </p:nvSpPr>
        <p:spPr bwMode="auto">
          <a:xfrm>
            <a:off x="457200" y="2133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9" name="Line 10">
            <a:extLst>
              <a:ext uri="{FF2B5EF4-FFF2-40B4-BE49-F238E27FC236}">
                <a16:creationId xmlns:a16="http://schemas.microsoft.com/office/drawing/2014/main" id="{E61B6FEA-2797-4626-AEF9-B5E47E0DC3A9}"/>
              </a:ext>
            </a:extLst>
          </p:cNvPr>
          <p:cNvSpPr>
            <a:spLocks noChangeShapeType="1"/>
          </p:cNvSpPr>
          <p:nvPr/>
        </p:nvSpPr>
        <p:spPr bwMode="auto">
          <a:xfrm>
            <a:off x="458788" y="4876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0" name="Rectangle 11">
            <a:extLst>
              <a:ext uri="{FF2B5EF4-FFF2-40B4-BE49-F238E27FC236}">
                <a16:creationId xmlns:a16="http://schemas.microsoft.com/office/drawing/2014/main" id="{5E14454A-649F-4FEA-806F-E25625A1ACD9}"/>
              </a:ext>
            </a:extLst>
          </p:cNvPr>
          <p:cNvSpPr>
            <a:spLocks noChangeArrowheads="1"/>
          </p:cNvSpPr>
          <p:nvPr/>
        </p:nvSpPr>
        <p:spPr bwMode="auto">
          <a:xfrm>
            <a:off x="495300" y="2225675"/>
            <a:ext cx="8077200" cy="2528888"/>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If the available channel is a bandpass channel, we cannot send the digital signal directly to the channel; </a:t>
            </a:r>
            <a:br>
              <a:rPr lang="en-US" altLang="en-US" sz="3200" i="0" baseline="0">
                <a:latin typeface="Arial" panose="020B0604020202020204" pitchFamily="34" charset="0"/>
              </a:rPr>
            </a:br>
            <a:r>
              <a:rPr lang="en-US" altLang="en-US" sz="3200" i="0" baseline="0">
                <a:latin typeface="Arial" panose="020B0604020202020204" pitchFamily="34" charset="0"/>
              </a:rPr>
              <a:t>we need to convert the digital signal to an analog signal before transmission.</a:t>
            </a:r>
          </a:p>
        </p:txBody>
      </p:sp>
      <p:grpSp>
        <p:nvGrpSpPr>
          <p:cNvPr id="53261" name="Group 12">
            <a:extLst>
              <a:ext uri="{FF2B5EF4-FFF2-40B4-BE49-F238E27FC236}">
                <a16:creationId xmlns:a16="http://schemas.microsoft.com/office/drawing/2014/main" id="{1850EBAD-C4B9-49EF-AEE3-700F99B65D61}"/>
              </a:ext>
            </a:extLst>
          </p:cNvPr>
          <p:cNvGrpSpPr>
            <a:grpSpLocks/>
          </p:cNvGrpSpPr>
          <p:nvPr/>
        </p:nvGrpSpPr>
        <p:grpSpPr bwMode="auto">
          <a:xfrm>
            <a:off x="457200" y="1524000"/>
            <a:ext cx="1143000" cy="566738"/>
            <a:chOff x="1200" y="1248"/>
            <a:chExt cx="720" cy="357"/>
          </a:xfrm>
        </p:grpSpPr>
        <p:pic>
          <p:nvPicPr>
            <p:cNvPr id="53262" name="Picture 13">
              <a:extLst>
                <a:ext uri="{FF2B5EF4-FFF2-40B4-BE49-F238E27FC236}">
                  <a16:creationId xmlns:a16="http://schemas.microsoft.com/office/drawing/2014/main" id="{414D18BB-ED37-4181-B9D3-C5CB01BF7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3" name="Text Box 14">
              <a:extLst>
                <a:ext uri="{FF2B5EF4-FFF2-40B4-BE49-F238E27FC236}">
                  <a16:creationId xmlns:a16="http://schemas.microsoft.com/office/drawing/2014/main" id="{A1113E0C-5FE0-42FE-B9CF-70F13B945F59}"/>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a:extLst>
              <a:ext uri="{FF2B5EF4-FFF2-40B4-BE49-F238E27FC236}">
                <a16:creationId xmlns:a16="http://schemas.microsoft.com/office/drawing/2014/main" id="{4CEE7E24-A5D4-443C-A81C-EF3C66A3D1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9DEE43E9-6BA0-4FCD-8800-AC1AC3414A71}" type="slidenum">
              <a:rPr lang="en-US" altLang="en-US" sz="2000" i="0" baseline="0">
                <a:latin typeface="Arial" panose="020B0604020202020204" pitchFamily="34" charset="0"/>
              </a:rPr>
              <a:pPr/>
              <a:t>51</a:t>
            </a:fld>
            <a:endParaRPr lang="en-US" altLang="en-US" sz="2000" i="0" baseline="0">
              <a:latin typeface="Arial" panose="020B0604020202020204" pitchFamily="34" charset="0"/>
            </a:endParaRPr>
          </a:p>
        </p:txBody>
      </p:sp>
      <p:sp>
        <p:nvSpPr>
          <p:cNvPr id="54275" name="Line 2">
            <a:extLst>
              <a:ext uri="{FF2B5EF4-FFF2-40B4-BE49-F238E27FC236}">
                <a16:creationId xmlns:a16="http://schemas.microsoft.com/office/drawing/2014/main" id="{B62DA928-CC66-4E8A-9FDE-60ECA2EE904E}"/>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6" name="Line 3">
            <a:extLst>
              <a:ext uri="{FF2B5EF4-FFF2-40B4-BE49-F238E27FC236}">
                <a16:creationId xmlns:a16="http://schemas.microsoft.com/office/drawing/2014/main" id="{91048A54-59AA-4B09-BFB3-CEC6BE550AB9}"/>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7" name="Text Box 4">
            <a:extLst>
              <a:ext uri="{FF2B5EF4-FFF2-40B4-BE49-F238E27FC236}">
                <a16:creationId xmlns:a16="http://schemas.microsoft.com/office/drawing/2014/main" id="{971A6CFB-E824-4B8F-841B-174E0C2412C2}"/>
              </a:ext>
            </a:extLst>
          </p:cNvPr>
          <p:cNvSpPr txBox="1">
            <a:spLocks noChangeArrowheads="1"/>
          </p:cNvSpPr>
          <p:nvPr/>
        </p:nvSpPr>
        <p:spPr bwMode="auto">
          <a:xfrm>
            <a:off x="304800" y="152400"/>
            <a:ext cx="8315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3.24  </a:t>
            </a:r>
            <a:r>
              <a:rPr lang="en-US" altLang="en-US" sz="2000" baseline="0"/>
              <a:t>Modulation of a digital signal for transmission on a bandpass </a:t>
            </a:r>
            <a:br>
              <a:rPr lang="en-US" altLang="en-US" sz="2000" baseline="0"/>
            </a:br>
            <a:r>
              <a:rPr lang="en-US" altLang="en-US" sz="2000" baseline="0"/>
              <a:t>                          channel</a:t>
            </a:r>
          </a:p>
        </p:txBody>
      </p:sp>
      <p:sp>
        <p:nvSpPr>
          <p:cNvPr id="54278" name="Line 5">
            <a:extLst>
              <a:ext uri="{FF2B5EF4-FFF2-40B4-BE49-F238E27FC236}">
                <a16:creationId xmlns:a16="http://schemas.microsoft.com/office/drawing/2014/main" id="{0CEDE3F3-EA9E-49C2-964B-901EC066AAC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4279" name="Picture 6">
            <a:extLst>
              <a:ext uri="{FF2B5EF4-FFF2-40B4-BE49-F238E27FC236}">
                <a16:creationId xmlns:a16="http://schemas.microsoft.com/office/drawing/2014/main" id="{FCFBD00C-8CAC-4208-A7A3-8EC3E5D31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1633538"/>
            <a:ext cx="8683625" cy="431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Slide Number Placeholder 1">
            <a:extLst>
              <a:ext uri="{FF2B5EF4-FFF2-40B4-BE49-F238E27FC236}">
                <a16:creationId xmlns:a16="http://schemas.microsoft.com/office/drawing/2014/main" id="{4A7A2224-793A-4DDB-8457-343D408A49D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39796334-0B7A-445E-AD0D-4A0EBA6E65E7}" type="slidenum">
              <a:rPr lang="en-US" altLang="en-US" sz="2000" i="0" baseline="0">
                <a:latin typeface="Arial" panose="020B0604020202020204" pitchFamily="34" charset="0"/>
              </a:rPr>
              <a:pPr/>
              <a:t>52</a:t>
            </a:fld>
            <a:endParaRPr lang="en-US" altLang="en-US" sz="2000" i="0" baseline="0">
              <a:latin typeface="Arial" panose="020B0604020202020204" pitchFamily="34" charset="0"/>
            </a:endParaRPr>
          </a:p>
        </p:txBody>
      </p:sp>
      <p:sp>
        <p:nvSpPr>
          <p:cNvPr id="801794" name="Rectangle 2">
            <a:extLst>
              <a:ext uri="{FF2B5EF4-FFF2-40B4-BE49-F238E27FC236}">
                <a16:creationId xmlns:a16="http://schemas.microsoft.com/office/drawing/2014/main" id="{9312F2E6-1A5B-4AC1-8D30-8BBB43158A22}"/>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i="0" baseline="0">
              <a:effectLst>
                <a:outerShdw blurRad="38100" dist="38100" dir="2700000" algn="tl">
                  <a:srgbClr val="FFFFFF"/>
                </a:outerShdw>
              </a:effectLst>
            </a:endParaRPr>
          </a:p>
        </p:txBody>
      </p:sp>
      <p:sp>
        <p:nvSpPr>
          <p:cNvPr id="801795" name="Text Box 3">
            <a:extLst>
              <a:ext uri="{FF2B5EF4-FFF2-40B4-BE49-F238E27FC236}">
                <a16:creationId xmlns:a16="http://schemas.microsoft.com/office/drawing/2014/main" id="{8BF11579-871A-4EF9-B942-4F201B873C18}"/>
              </a:ext>
            </a:extLst>
          </p:cNvPr>
          <p:cNvSpPr txBox="1">
            <a:spLocks noChangeArrowheads="1"/>
          </p:cNvSpPr>
          <p:nvPr/>
        </p:nvSpPr>
        <p:spPr bwMode="auto">
          <a:xfrm>
            <a:off x="228600" y="76200"/>
            <a:ext cx="7029450" cy="579438"/>
          </a:xfrm>
          <a:prstGeom prst="rect">
            <a:avLst/>
          </a:prstGeom>
          <a:noFill/>
          <a:ln w="9525">
            <a:noFill/>
            <a:miter lim="800000"/>
            <a:headEnd/>
            <a:tailEnd/>
          </a:ln>
          <a:effectLst/>
        </p:spPr>
        <p:txBody>
          <a:bodyPr wrap="none">
            <a:spAutoFit/>
          </a:bodyPr>
          <a:lstStyle/>
          <a:p>
            <a:pPr>
              <a:defRPr/>
            </a:pPr>
            <a:r>
              <a:rPr lang="en-US" sz="3200" i="0" baseline="0">
                <a:effectLst>
                  <a:outerShdw blurRad="38100" dist="38100" dir="2700000" algn="tl">
                    <a:srgbClr val="C0C0C0"/>
                  </a:outerShdw>
                </a:effectLst>
                <a:latin typeface="Times" pitchFamily="18" charset="0"/>
              </a:rPr>
              <a:t>3-4   TRANSMISSION IMPAIRMENT</a:t>
            </a:r>
          </a:p>
        </p:txBody>
      </p:sp>
      <p:sp>
        <p:nvSpPr>
          <p:cNvPr id="55301" name="Text Box 4">
            <a:extLst>
              <a:ext uri="{FF2B5EF4-FFF2-40B4-BE49-F238E27FC236}">
                <a16:creationId xmlns:a16="http://schemas.microsoft.com/office/drawing/2014/main" id="{C3464D43-B1BB-4940-BFCD-6611893D301E}"/>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1797" name="Rectangle 5">
            <a:extLst>
              <a:ext uri="{FF2B5EF4-FFF2-40B4-BE49-F238E27FC236}">
                <a16:creationId xmlns:a16="http://schemas.microsoft.com/office/drawing/2014/main" id="{7D8F3BFB-8410-4DF3-AE60-657F513AF017}"/>
              </a:ext>
            </a:extLst>
          </p:cNvPr>
          <p:cNvSpPr>
            <a:spLocks noChangeArrowheads="1"/>
          </p:cNvSpPr>
          <p:nvPr/>
        </p:nvSpPr>
        <p:spPr bwMode="auto">
          <a:xfrm>
            <a:off x="76200" y="1203325"/>
            <a:ext cx="8610600" cy="2654300"/>
          </a:xfrm>
          <a:prstGeom prst="rect">
            <a:avLst/>
          </a:prstGeom>
          <a:noFill/>
          <a:ln w="9525">
            <a:noFill/>
            <a:miter lim="800000"/>
            <a:headEnd/>
            <a:tailEnd/>
          </a:ln>
          <a:effectLst/>
        </p:spPr>
        <p:txBody>
          <a:bodyPr anchor="ctr">
            <a:spAutoFit/>
          </a:bodyPr>
          <a:lstStyle/>
          <a:p>
            <a:pPr algn="just" eaLnBrk="1" hangingPunct="1">
              <a:defRPr/>
            </a:pPr>
            <a:r>
              <a:rPr lang="en-US" baseline="0">
                <a:effectLst>
                  <a:outerShdw blurRad="38100" dist="38100" dir="2700000" algn="tl">
                    <a:srgbClr val="C0C0C0"/>
                  </a:outerShdw>
                </a:effectLst>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lang="en-US" baseline="0">
                <a:solidFill>
                  <a:schemeClr val="hlink"/>
                </a:solidFill>
                <a:effectLst>
                  <a:outerShdw blurRad="38100" dist="38100" dir="2700000" algn="tl">
                    <a:srgbClr val="C0C0C0"/>
                  </a:outerShdw>
                </a:effectLst>
              </a:rPr>
              <a:t>attenuation</a:t>
            </a:r>
            <a:r>
              <a:rPr lang="en-US" baseline="0">
                <a:effectLst>
                  <a:outerShdw blurRad="38100" dist="38100" dir="2700000" algn="tl">
                    <a:srgbClr val="C0C0C0"/>
                  </a:outerShdw>
                </a:effectLst>
              </a:rPr>
              <a:t>, </a:t>
            </a:r>
            <a:r>
              <a:rPr lang="en-US" baseline="0">
                <a:solidFill>
                  <a:schemeClr val="hlink"/>
                </a:solidFill>
                <a:effectLst>
                  <a:outerShdw blurRad="38100" dist="38100" dir="2700000" algn="tl">
                    <a:srgbClr val="C0C0C0"/>
                  </a:outerShdw>
                </a:effectLst>
              </a:rPr>
              <a:t>distortion</a:t>
            </a:r>
            <a:r>
              <a:rPr lang="en-US" baseline="0">
                <a:effectLst>
                  <a:outerShdw blurRad="38100" dist="38100" dir="2700000" algn="tl">
                    <a:srgbClr val="C0C0C0"/>
                  </a:outerShdw>
                </a:effectLst>
              </a:rPr>
              <a:t>, and </a:t>
            </a:r>
            <a:r>
              <a:rPr lang="en-US" baseline="0">
                <a:solidFill>
                  <a:schemeClr val="hlink"/>
                </a:solidFill>
                <a:effectLst>
                  <a:outerShdw blurRad="38100" dist="38100" dir="2700000" algn="tl">
                    <a:srgbClr val="C0C0C0"/>
                  </a:outerShdw>
                </a:effectLst>
              </a:rPr>
              <a:t>noise</a:t>
            </a:r>
            <a:r>
              <a:rPr lang="en-US" baseline="0">
                <a:effectLst>
                  <a:outerShdw blurRad="38100" dist="38100" dir="2700000" algn="tl">
                    <a:srgbClr val="C0C0C0"/>
                  </a:outerShdw>
                </a:effectLst>
              </a:rPr>
              <a:t>.</a:t>
            </a:r>
          </a:p>
        </p:txBody>
      </p:sp>
      <p:sp>
        <p:nvSpPr>
          <p:cNvPr id="55303" name="Rectangle 6">
            <a:extLst>
              <a:ext uri="{FF2B5EF4-FFF2-40B4-BE49-F238E27FC236}">
                <a16:creationId xmlns:a16="http://schemas.microsoft.com/office/drawing/2014/main" id="{91DCB65C-5F75-4010-8D20-1DAA1E0FD03E}"/>
              </a:ext>
            </a:extLst>
          </p:cNvPr>
          <p:cNvSpPr>
            <a:spLocks noChangeArrowheads="1"/>
          </p:cNvSpPr>
          <p:nvPr/>
        </p:nvSpPr>
        <p:spPr bwMode="auto">
          <a:xfrm>
            <a:off x="152400" y="4819650"/>
            <a:ext cx="5715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Attenuation</a:t>
            </a:r>
            <a:br>
              <a:rPr lang="fr-FR" altLang="en-US" sz="2400" i="0" baseline="0">
                <a:solidFill>
                  <a:srgbClr val="0033CC"/>
                </a:solidFill>
              </a:rPr>
            </a:br>
            <a:r>
              <a:rPr lang="fr-FR" altLang="en-US" sz="2400" i="0" baseline="0">
                <a:solidFill>
                  <a:srgbClr val="0033CC"/>
                </a:solidFill>
              </a:rPr>
              <a:t>Distortion</a:t>
            </a:r>
            <a:br>
              <a:rPr lang="fr-FR" altLang="en-US" sz="2400" i="0" baseline="0">
                <a:solidFill>
                  <a:srgbClr val="0033CC"/>
                </a:solidFill>
              </a:rPr>
            </a:br>
            <a:r>
              <a:rPr lang="en-US" altLang="en-US" sz="2400" i="0" baseline="0">
                <a:solidFill>
                  <a:srgbClr val="0033CC"/>
                </a:solidFill>
              </a:rPr>
              <a:t>Noise</a:t>
            </a:r>
          </a:p>
        </p:txBody>
      </p:sp>
      <p:sp>
        <p:nvSpPr>
          <p:cNvPr id="801799" name="Text Box 7">
            <a:extLst>
              <a:ext uri="{FF2B5EF4-FFF2-40B4-BE49-F238E27FC236}">
                <a16:creationId xmlns:a16="http://schemas.microsoft.com/office/drawing/2014/main" id="{99D61E48-22DF-4D68-862E-84B6F69C7067}"/>
              </a:ext>
            </a:extLst>
          </p:cNvPr>
          <p:cNvSpPr txBox="1">
            <a:spLocks noChangeArrowheads="1"/>
          </p:cNvSpPr>
          <p:nvPr/>
        </p:nvSpPr>
        <p:spPr bwMode="auto">
          <a:xfrm>
            <a:off x="165100" y="4343400"/>
            <a:ext cx="4862513" cy="519113"/>
          </a:xfrm>
          <a:prstGeom prst="rect">
            <a:avLst/>
          </a:prstGeom>
          <a:noFill/>
          <a:ln w="76200" algn="ctr">
            <a:noFill/>
            <a:miter lim="800000"/>
            <a:headEnd/>
            <a:tailEnd/>
          </a:ln>
          <a:effectLst/>
        </p:spPr>
        <p:txBody>
          <a:bodyPr wrap="none">
            <a:spAutoFit/>
          </a:bodyPr>
          <a:lstStyle/>
          <a:p>
            <a:pPr algn="ctr">
              <a:defRPr/>
            </a:pPr>
            <a:r>
              <a:rPr lang="en-US" u="sng" baseline="0">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a:extLst>
              <a:ext uri="{FF2B5EF4-FFF2-40B4-BE49-F238E27FC236}">
                <a16:creationId xmlns:a16="http://schemas.microsoft.com/office/drawing/2014/main" id="{D1DBC530-875D-4E41-8A38-778A78CF30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968CB98B-737F-419A-90B8-B76937C7448B}" type="slidenum">
              <a:rPr lang="en-US" altLang="en-US" sz="2000" i="0" baseline="0">
                <a:latin typeface="Arial" panose="020B0604020202020204" pitchFamily="34" charset="0"/>
              </a:rPr>
              <a:pPr/>
              <a:t>53</a:t>
            </a:fld>
            <a:endParaRPr lang="en-US" altLang="en-US" sz="2000" i="0" baseline="0">
              <a:latin typeface="Arial" panose="020B0604020202020204" pitchFamily="34" charset="0"/>
            </a:endParaRPr>
          </a:p>
        </p:txBody>
      </p:sp>
      <p:sp>
        <p:nvSpPr>
          <p:cNvPr id="56323" name="Line 2">
            <a:extLst>
              <a:ext uri="{FF2B5EF4-FFF2-40B4-BE49-F238E27FC236}">
                <a16:creationId xmlns:a16="http://schemas.microsoft.com/office/drawing/2014/main" id="{FFB4CF58-1F1F-4F85-8122-4C63EBC06CD3}"/>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4" name="Line 3">
            <a:extLst>
              <a:ext uri="{FF2B5EF4-FFF2-40B4-BE49-F238E27FC236}">
                <a16:creationId xmlns:a16="http://schemas.microsoft.com/office/drawing/2014/main" id="{DCBDEF8D-ED95-43CE-9F49-468420EE0D31}"/>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5" name="Text Box 4">
            <a:extLst>
              <a:ext uri="{FF2B5EF4-FFF2-40B4-BE49-F238E27FC236}">
                <a16:creationId xmlns:a16="http://schemas.microsoft.com/office/drawing/2014/main" id="{C04B4E7E-0986-4EED-A9A1-9142C15D410E}"/>
              </a:ext>
            </a:extLst>
          </p:cNvPr>
          <p:cNvSpPr txBox="1">
            <a:spLocks noChangeArrowheads="1"/>
          </p:cNvSpPr>
          <p:nvPr/>
        </p:nvSpPr>
        <p:spPr bwMode="auto">
          <a:xfrm>
            <a:off x="304800" y="381000"/>
            <a:ext cx="5407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3.26  </a:t>
            </a:r>
            <a:r>
              <a:rPr lang="en-US" altLang="en-US" sz="2000" baseline="0"/>
              <a:t>Attenuation (the first impairment)</a:t>
            </a:r>
          </a:p>
        </p:txBody>
      </p:sp>
      <p:sp>
        <p:nvSpPr>
          <p:cNvPr id="56326" name="Line 5">
            <a:extLst>
              <a:ext uri="{FF2B5EF4-FFF2-40B4-BE49-F238E27FC236}">
                <a16:creationId xmlns:a16="http://schemas.microsoft.com/office/drawing/2014/main" id="{60A02FF1-C0A0-4ED0-9903-4FF93DA03D25}"/>
              </a:ext>
            </a:extLst>
          </p:cNvPr>
          <p:cNvSpPr>
            <a:spLocks noChangeShapeType="1"/>
          </p:cNvSpPr>
          <p:nvPr/>
        </p:nvSpPr>
        <p:spPr bwMode="auto">
          <a:xfrm>
            <a:off x="152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6327" name="Picture 6">
            <a:extLst>
              <a:ext uri="{FF2B5EF4-FFF2-40B4-BE49-F238E27FC236}">
                <a16:creationId xmlns:a16="http://schemas.microsoft.com/office/drawing/2014/main" id="{683C9A26-22D4-4C79-8697-AF56C9C47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2068513"/>
            <a:ext cx="7797800"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2A10C7C-AC44-4131-9530-415120A58409}"/>
              </a:ext>
            </a:extLst>
          </p:cNvPr>
          <p:cNvSpPr txBox="1"/>
          <p:nvPr/>
        </p:nvSpPr>
        <p:spPr>
          <a:xfrm>
            <a:off x="762000" y="4267200"/>
            <a:ext cx="7620000" cy="1354138"/>
          </a:xfrm>
          <a:prstGeom prst="rect">
            <a:avLst/>
          </a:prstGeom>
          <a:noFill/>
        </p:spPr>
        <p:txBody>
          <a:bodyPr>
            <a:spAutoFit/>
          </a:bodyPr>
          <a:lstStyle/>
          <a:p>
            <a:pPr marL="457200" indent="-457200">
              <a:buFont typeface="Courier New" pitchFamily="49" charset="0"/>
              <a:buChar char="o"/>
              <a:defRPr/>
            </a:pPr>
            <a:r>
              <a:rPr lang="en-US" dirty="0"/>
              <a:t>Attenuation means a loss of energy.</a:t>
            </a:r>
            <a:r>
              <a:rPr lang="en-US" baseline="0" dirty="0"/>
              <a:t> </a:t>
            </a:r>
          </a:p>
          <a:p>
            <a:pPr marL="285750" indent="-285750">
              <a:buFont typeface="Wingdings" pitchFamily="2" charset="2"/>
              <a:buChar char="q"/>
              <a:defRPr/>
            </a:pPr>
            <a:r>
              <a:rPr lang="en-US" sz="1800" baseline="0" dirty="0"/>
              <a:t>When a signal, simple or composite, travels through a medium, it loses some of its energy in overcoming the resistance of the medium. To compensate for this loss, amplifiers are used to amplify the signal.</a:t>
            </a:r>
            <a:endParaRPr lang="en-US" sz="1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id="{3F0B88DD-401F-44AB-8C45-22F40815933E}"/>
              </a:ext>
            </a:extLst>
          </p:cNvPr>
          <p:cNvSpPr>
            <a:spLocks noGrp="1" noChangeArrowheads="1"/>
          </p:cNvSpPr>
          <p:nvPr>
            <p:ph idx="1"/>
          </p:nvPr>
        </p:nvSpPr>
        <p:spPr bwMode="auto">
          <a:xfrm>
            <a:off x="609600" y="990600"/>
            <a:ext cx="7748588"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5125" indent="-255588" eaLnBrk="1" hangingPunct="1">
              <a:buFont typeface="Wingdings 3" panose="05040102010807070707" pitchFamily="18" charset="2"/>
              <a:buChar char=""/>
            </a:pPr>
            <a:r>
              <a:rPr lang="en-US" altLang="en-US" sz="2800"/>
              <a:t> </a:t>
            </a:r>
            <a:r>
              <a:rPr lang="en-US" altLang="en-US" sz="2000"/>
              <a:t>Signal strength is measured in decibels (dB)</a:t>
            </a:r>
          </a:p>
          <a:p>
            <a:pPr marL="365125" indent="-255588" eaLnBrk="1" hangingPunct="1">
              <a:buFont typeface="Wingdings 3" panose="05040102010807070707" pitchFamily="18" charset="2"/>
              <a:buChar char=""/>
            </a:pPr>
            <a:r>
              <a:rPr lang="en-US" altLang="en-US" sz="2000"/>
              <a:t> dB is a relative measure of loss (or gain). Decibel measures the relative strengths of two signals or one signal at two different points. </a:t>
            </a:r>
          </a:p>
          <a:p>
            <a:pPr marL="365125" indent="-255588" eaLnBrk="1" hangingPunct="1">
              <a:buFont typeface="Wingdings 3" panose="05040102010807070707" pitchFamily="18" charset="2"/>
              <a:buChar char=""/>
            </a:pPr>
            <a:r>
              <a:rPr lang="en-US" altLang="en-US" sz="2800"/>
              <a:t> </a:t>
            </a:r>
            <a:r>
              <a:rPr lang="en-US" altLang="en-US" sz="2000"/>
              <a:t>N</a:t>
            </a:r>
            <a:r>
              <a:rPr lang="en-US" altLang="en-US" sz="2000" baseline="-25000"/>
              <a:t>dB</a:t>
            </a:r>
            <a:r>
              <a:rPr lang="en-US" altLang="en-US" sz="2000"/>
              <a:t> = 10 x log</a:t>
            </a:r>
            <a:r>
              <a:rPr lang="en-US" altLang="en-US" sz="2000" baseline="-25000"/>
              <a:t>10</a:t>
            </a:r>
            <a:r>
              <a:rPr lang="en-US" altLang="en-US" sz="2000"/>
              <a:t> (P2 / P1)</a:t>
            </a:r>
          </a:p>
          <a:p>
            <a:pPr marL="620713" lvl="1" eaLnBrk="1" hangingPunct="1">
              <a:spcBef>
                <a:spcPts val="325"/>
              </a:spcBef>
              <a:buFont typeface="Verdana" panose="020B0604030504040204" pitchFamily="34" charset="0"/>
              <a:buChar char="◦"/>
            </a:pPr>
            <a:r>
              <a:rPr lang="en-US" altLang="en-US" sz="2000"/>
              <a:t>P2 = ending power level in watts</a:t>
            </a:r>
          </a:p>
          <a:p>
            <a:pPr marL="620713" lvl="1" eaLnBrk="1" hangingPunct="1">
              <a:spcBef>
                <a:spcPts val="325"/>
              </a:spcBef>
              <a:buFont typeface="Verdana" panose="020B0604030504040204" pitchFamily="34" charset="0"/>
              <a:buChar char="◦"/>
            </a:pPr>
            <a:r>
              <a:rPr lang="en-US" altLang="en-US" sz="2000"/>
              <a:t>P1 = beginning power level in watts</a:t>
            </a:r>
          </a:p>
          <a:p>
            <a:pPr marL="365125" indent="-255588" eaLnBrk="1" hangingPunct="1">
              <a:buFont typeface="Wingdings 3" panose="05040102010807070707" pitchFamily="18" charset="2"/>
              <a:buChar char=""/>
            </a:pPr>
            <a:r>
              <a:rPr lang="en-US" altLang="en-US" sz="2000"/>
              <a:t> Example: P1 = 10 watts, P2 = 5 watts</a:t>
            </a:r>
          </a:p>
          <a:p>
            <a:pPr marL="365125" indent="-255588" eaLnBrk="1" hangingPunct="1">
              <a:buFont typeface="Wingdings 3" panose="05040102010807070707" pitchFamily="18" charset="2"/>
              <a:buChar char=""/>
            </a:pPr>
            <a:r>
              <a:rPr lang="en-US" altLang="en-US" sz="2000"/>
              <a:t> Even easier – remember ½ rule</a:t>
            </a:r>
          </a:p>
          <a:p>
            <a:pPr marL="365125" indent="-255588" eaLnBrk="1" hangingPunct="1">
              <a:buFont typeface="Wingdings 3" panose="05040102010807070707" pitchFamily="18" charset="2"/>
              <a:buChar char=""/>
            </a:pPr>
            <a:r>
              <a:rPr lang="en-US" altLang="en-US" sz="2000"/>
              <a:t> Losses and gains are additive</a:t>
            </a:r>
            <a:endParaRPr lang="en-US" altLang="en-US" sz="1600"/>
          </a:p>
          <a:p>
            <a:pPr marL="365125" indent="-255588" eaLnBrk="1" hangingPunct="1">
              <a:buFont typeface="Wingdings 3" panose="05040102010807070707" pitchFamily="18" charset="2"/>
              <a:buChar char=""/>
            </a:pPr>
            <a:r>
              <a:rPr lang="en-US" altLang="en-US" sz="1600" b="1">
                <a:solidFill>
                  <a:srgbClr val="FF0000"/>
                </a:solidFill>
              </a:rPr>
              <a:t>Note that-</a:t>
            </a:r>
            <a:r>
              <a:rPr lang="en-US" altLang="en-US" sz="1600" b="1"/>
              <a:t>”The decibel is negative if a signal is attenuated and positive if a signal is amplified.”</a:t>
            </a:r>
            <a:endParaRPr lang="en-US" altLang="en-US" sz="2400" b="1"/>
          </a:p>
        </p:txBody>
      </p:sp>
      <p:sp>
        <p:nvSpPr>
          <p:cNvPr id="57347" name="Slide Number Placeholder 5">
            <a:extLst>
              <a:ext uri="{FF2B5EF4-FFF2-40B4-BE49-F238E27FC236}">
                <a16:creationId xmlns:a16="http://schemas.microsoft.com/office/drawing/2014/main" id="{DFEBEB69-C774-4713-8D6D-761B27FB16C2}"/>
              </a:ext>
            </a:extLst>
          </p:cNvPr>
          <p:cNvSpPr>
            <a:spLocks noGrp="1"/>
          </p:cNvSpPr>
          <p:nvPr>
            <p:ph type="sldNum" sz="quarter" idx="10"/>
          </p:nvPr>
        </p:nvSpPr>
        <p:spPr>
          <a:xfrm>
            <a:off x="8305800" y="6096000"/>
            <a:ext cx="708025" cy="677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CCE3133-94EB-4365-B0B2-70FB0A9C811C}" type="slidenum">
              <a:rPr lang="en-US" altLang="en-US" sz="2000" i="0" baseline="0">
                <a:latin typeface="Arial" panose="020B0604020202020204" pitchFamily="34" charset="0"/>
              </a:rPr>
              <a:pPr/>
              <a:t>54</a:t>
            </a:fld>
            <a:endParaRPr lang="en-US" altLang="en-US" sz="2000" i="0" baseline="0">
              <a:latin typeface="Arial" panose="020B0604020202020204" pitchFamily="34" charset="0"/>
            </a:endParaRPr>
          </a:p>
        </p:txBody>
      </p:sp>
      <p:sp>
        <p:nvSpPr>
          <p:cNvPr id="57348" name="Rectangle 2">
            <a:extLst>
              <a:ext uri="{FF2B5EF4-FFF2-40B4-BE49-F238E27FC236}">
                <a16:creationId xmlns:a16="http://schemas.microsoft.com/office/drawing/2014/main" id="{7741AB27-3383-4339-8703-FBB431FF38EA}"/>
              </a:ext>
            </a:extLst>
          </p:cNvPr>
          <p:cNvSpPr>
            <a:spLocks noGrp="1" noChangeArrowheads="1"/>
          </p:cNvSpPr>
          <p:nvPr>
            <p:ph type="title"/>
          </p:nvPr>
        </p:nvSpPr>
        <p:spPr bwMode="auto">
          <a:xfrm>
            <a:off x="457200" y="274638"/>
            <a:ext cx="8229600" cy="71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Decibels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a:extLst>
              <a:ext uri="{FF2B5EF4-FFF2-40B4-BE49-F238E27FC236}">
                <a16:creationId xmlns:a16="http://schemas.microsoft.com/office/drawing/2014/main" id="{1B104EEB-BA3A-4FAD-B645-58FAFEA0677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solidFill>
                  <a:srgbClr val="000000"/>
                </a:solidFill>
                <a:latin typeface="Arial" panose="020B0604020202020204" pitchFamily="34" charset="0"/>
              </a:rPr>
              <a:t>3.</a:t>
            </a:r>
            <a:fld id="{279482FA-C7A5-4605-83CA-3477AAC4E146}" type="slidenum">
              <a:rPr lang="en-US" altLang="en-US" sz="2000" i="0" baseline="0">
                <a:solidFill>
                  <a:srgbClr val="000000"/>
                </a:solidFill>
                <a:latin typeface="Arial" panose="020B0604020202020204" pitchFamily="34" charset="0"/>
              </a:rPr>
              <a:pPr/>
              <a:t>55</a:t>
            </a:fld>
            <a:endParaRPr lang="en-US" altLang="en-US" sz="2000" i="0" baseline="0">
              <a:solidFill>
                <a:srgbClr val="000000"/>
              </a:solidFill>
              <a:latin typeface="Arial" panose="020B0604020202020204" pitchFamily="34" charset="0"/>
            </a:endParaRPr>
          </a:p>
        </p:txBody>
      </p:sp>
      <p:sp>
        <p:nvSpPr>
          <p:cNvPr id="58371" name="Rectangle 2">
            <a:extLst>
              <a:ext uri="{FF2B5EF4-FFF2-40B4-BE49-F238E27FC236}">
                <a16:creationId xmlns:a16="http://schemas.microsoft.com/office/drawing/2014/main" id="{BC1CA0BD-3802-474C-9252-62164AF8AF23}"/>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58372" name="Rectangle 3">
            <a:extLst>
              <a:ext uri="{FF2B5EF4-FFF2-40B4-BE49-F238E27FC236}">
                <a16:creationId xmlns:a16="http://schemas.microsoft.com/office/drawing/2014/main" id="{5312C407-C90F-4842-805E-6DAAD5DE8129}"/>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nvGrpSpPr>
          <p:cNvPr id="58373" name="Group 4">
            <a:extLst>
              <a:ext uri="{FF2B5EF4-FFF2-40B4-BE49-F238E27FC236}">
                <a16:creationId xmlns:a16="http://schemas.microsoft.com/office/drawing/2014/main" id="{9D7D74F5-63C3-4B70-A759-359A03EFD36E}"/>
              </a:ext>
            </a:extLst>
          </p:cNvPr>
          <p:cNvGrpSpPr>
            <a:grpSpLocks/>
          </p:cNvGrpSpPr>
          <p:nvPr/>
        </p:nvGrpSpPr>
        <p:grpSpPr bwMode="auto">
          <a:xfrm>
            <a:off x="490538" y="773113"/>
            <a:ext cx="738187" cy="474662"/>
            <a:chOff x="309" y="487"/>
            <a:chExt cx="465" cy="299"/>
          </a:xfrm>
        </p:grpSpPr>
        <p:sp>
          <p:nvSpPr>
            <p:cNvPr id="58382" name="Rectangle 5">
              <a:extLst>
                <a:ext uri="{FF2B5EF4-FFF2-40B4-BE49-F238E27FC236}">
                  <a16:creationId xmlns:a16="http://schemas.microsoft.com/office/drawing/2014/main" id="{1B2210E6-B226-4310-9B0F-3E7B67494D97}"/>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58383" name="Rectangle 6">
              <a:extLst>
                <a:ext uri="{FF2B5EF4-FFF2-40B4-BE49-F238E27FC236}">
                  <a16:creationId xmlns:a16="http://schemas.microsoft.com/office/drawing/2014/main" id="{CA3313C7-3D3D-459F-B035-8FB8A60DB09D}"/>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sp>
        <p:nvSpPr>
          <p:cNvPr id="58374" name="Rectangle 7">
            <a:extLst>
              <a:ext uri="{FF2B5EF4-FFF2-40B4-BE49-F238E27FC236}">
                <a16:creationId xmlns:a16="http://schemas.microsoft.com/office/drawing/2014/main" id="{B8B090E3-6534-439C-9189-685CFEBC33DD}"/>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58375" name="Rectangle 8">
            <a:extLst>
              <a:ext uri="{FF2B5EF4-FFF2-40B4-BE49-F238E27FC236}">
                <a16:creationId xmlns:a16="http://schemas.microsoft.com/office/drawing/2014/main" id="{AAF72812-67D4-4126-B07C-5F7728DD1609}"/>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58376" name="Rectangle 9">
            <a:extLst>
              <a:ext uri="{FF2B5EF4-FFF2-40B4-BE49-F238E27FC236}">
                <a16:creationId xmlns:a16="http://schemas.microsoft.com/office/drawing/2014/main" id="{DF772D15-A152-4779-8224-14FBB62F3FFD}"/>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58377" name="Rectangle 10">
            <a:extLst>
              <a:ext uri="{FF2B5EF4-FFF2-40B4-BE49-F238E27FC236}">
                <a16:creationId xmlns:a16="http://schemas.microsoft.com/office/drawing/2014/main" id="{307111D6-72D3-4C78-A935-44A87FCFC7A8}"/>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solidFill>
                <a:srgbClr val="000000"/>
              </a:solidFill>
            </a:endParaRPr>
          </a:p>
        </p:txBody>
      </p:sp>
      <p:sp>
        <p:nvSpPr>
          <p:cNvPr id="62474" name="Rectangle 11">
            <a:extLst>
              <a:ext uri="{FF2B5EF4-FFF2-40B4-BE49-F238E27FC236}">
                <a16:creationId xmlns:a16="http://schemas.microsoft.com/office/drawing/2014/main" id="{F2CEF026-E9BD-4C5A-AC29-E19FBC0021DF}"/>
              </a:ext>
            </a:extLst>
          </p:cNvPr>
          <p:cNvSpPr>
            <a:spLocks noRot="1" noChangeAspect="1" noMove="1" noResize="1" noEditPoints="1" noAdjustHandles="1" noChangeArrowheads="1" noChangeShapeType="1" noTextEdit="1"/>
          </p:cNvSpPr>
          <p:nvPr/>
        </p:nvSpPr>
        <p:spPr bwMode="auto">
          <a:xfrm>
            <a:off x="228600" y="1295400"/>
            <a:ext cx="8534400" cy="2494016"/>
          </a:xfrm>
          <a:prstGeom prst="rect">
            <a:avLst/>
          </a:prstGeom>
          <a:blipFill rotWithShape="1">
            <a:blip r:embed="rId3"/>
            <a:stretch>
              <a:fillRect l="-1143" t="-1956" r="-1929" b="-24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noFill/>
              </a:rPr>
              <a:t> </a:t>
            </a:r>
          </a:p>
        </p:txBody>
      </p:sp>
      <p:sp>
        <p:nvSpPr>
          <p:cNvPr id="58379" name="Text Box 12">
            <a:extLst>
              <a:ext uri="{FF2B5EF4-FFF2-40B4-BE49-F238E27FC236}">
                <a16:creationId xmlns:a16="http://schemas.microsoft.com/office/drawing/2014/main" id="{7BB5E96A-A037-419F-8F08-77D7AB02450E}"/>
              </a:ext>
            </a:extLst>
          </p:cNvPr>
          <p:cNvSpPr txBox="1">
            <a:spLocks noChangeArrowheads="1"/>
          </p:cNvSpPr>
          <p:nvPr/>
        </p:nvSpPr>
        <p:spPr bwMode="auto">
          <a:xfrm>
            <a:off x="1143000" y="182563"/>
            <a:ext cx="2509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rgbClr val="FF0000"/>
                </a:solidFill>
              </a:rPr>
              <a:t>Example 3.26</a:t>
            </a:r>
          </a:p>
        </p:txBody>
      </p:sp>
      <p:sp>
        <p:nvSpPr>
          <p:cNvPr id="58380" name="TextBox 2">
            <a:extLst>
              <a:ext uri="{FF2B5EF4-FFF2-40B4-BE49-F238E27FC236}">
                <a16:creationId xmlns:a16="http://schemas.microsoft.com/office/drawing/2014/main" id="{776A1DA8-30A5-4652-98EE-7CF96CF9F7B7}"/>
              </a:ext>
            </a:extLst>
          </p:cNvPr>
          <p:cNvSpPr txBox="1">
            <a:spLocks noChangeArrowheads="1"/>
          </p:cNvSpPr>
          <p:nvPr/>
        </p:nvSpPr>
        <p:spPr bwMode="auto">
          <a:xfrm>
            <a:off x="366713" y="4991100"/>
            <a:ext cx="83026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b="0" i="0"/>
              <a:t>As the result shows –ve sign, so attenuation (loss) of power</a:t>
            </a:r>
            <a:r>
              <a:rPr lang="en-US" altLang="en-US" sz="2400" b="0" i="0" baseline="0"/>
              <a:t> </a:t>
            </a:r>
            <a:r>
              <a:rPr lang="en-US" altLang="en-US" sz="1800" b="0" i="0" baseline="0"/>
              <a:t>= 3dB. </a:t>
            </a:r>
          </a:p>
          <a:p>
            <a:r>
              <a:rPr lang="en-US" altLang="en-US" sz="1800" b="0" i="0" baseline="0"/>
              <a:t>A loss of 3dB (-3dB) is equivalent to losing one-half the power. </a:t>
            </a:r>
            <a:endParaRPr lang="en-US" altLang="en-US" sz="1800" b="0" i="0"/>
          </a:p>
        </p:txBody>
      </p:sp>
      <p:pic>
        <p:nvPicPr>
          <p:cNvPr id="58381" name="Picture 3">
            <a:extLst>
              <a:ext uri="{FF2B5EF4-FFF2-40B4-BE49-F238E27FC236}">
                <a16:creationId xmlns:a16="http://schemas.microsoft.com/office/drawing/2014/main" id="{D86AFC51-8568-4205-A4AE-C9198B94BA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0425" y="3789363"/>
            <a:ext cx="6911975"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BA84898C-34F5-4077-9CF9-AC05C31EB9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solidFill>
                  <a:srgbClr val="000000"/>
                </a:solidFill>
                <a:latin typeface="Arial" panose="020B0604020202020204" pitchFamily="34" charset="0"/>
              </a:rPr>
              <a:t>3.</a:t>
            </a:r>
            <a:fld id="{A76863A0-06D0-4DED-BAB9-860898647271}" type="slidenum">
              <a:rPr lang="en-US" altLang="en-US" sz="2000" i="0" baseline="0">
                <a:solidFill>
                  <a:srgbClr val="000000"/>
                </a:solidFill>
                <a:latin typeface="Arial" panose="020B0604020202020204" pitchFamily="34" charset="0"/>
              </a:rPr>
              <a:pPr/>
              <a:t>56</a:t>
            </a:fld>
            <a:endParaRPr lang="en-US" altLang="en-US" sz="2000" i="0" baseline="0">
              <a:solidFill>
                <a:srgbClr val="000000"/>
              </a:solidFill>
              <a:latin typeface="Arial" panose="020B0604020202020204" pitchFamily="34" charset="0"/>
            </a:endParaRPr>
          </a:p>
        </p:txBody>
      </p:sp>
      <p:sp>
        <p:nvSpPr>
          <p:cNvPr id="59395" name="Rectangle 2">
            <a:extLst>
              <a:ext uri="{FF2B5EF4-FFF2-40B4-BE49-F238E27FC236}">
                <a16:creationId xmlns:a16="http://schemas.microsoft.com/office/drawing/2014/main" id="{FC78A4A5-6DBC-49C9-94C7-2E4E8D70BFD8}"/>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59396" name="Rectangle 3">
            <a:extLst>
              <a:ext uri="{FF2B5EF4-FFF2-40B4-BE49-F238E27FC236}">
                <a16:creationId xmlns:a16="http://schemas.microsoft.com/office/drawing/2014/main" id="{5E087B98-648B-43B0-8AB2-2B0A3D3A9B8E}"/>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nvGrpSpPr>
          <p:cNvPr id="59397" name="Group 4">
            <a:extLst>
              <a:ext uri="{FF2B5EF4-FFF2-40B4-BE49-F238E27FC236}">
                <a16:creationId xmlns:a16="http://schemas.microsoft.com/office/drawing/2014/main" id="{1816D40A-4BA7-4D62-8C2B-FB8DA9572033}"/>
              </a:ext>
            </a:extLst>
          </p:cNvPr>
          <p:cNvGrpSpPr>
            <a:grpSpLocks/>
          </p:cNvGrpSpPr>
          <p:nvPr/>
        </p:nvGrpSpPr>
        <p:grpSpPr bwMode="auto">
          <a:xfrm>
            <a:off x="490538" y="773113"/>
            <a:ext cx="738187" cy="474662"/>
            <a:chOff x="309" y="487"/>
            <a:chExt cx="465" cy="299"/>
          </a:xfrm>
        </p:grpSpPr>
        <p:sp>
          <p:nvSpPr>
            <p:cNvPr id="59406" name="Rectangle 5">
              <a:extLst>
                <a:ext uri="{FF2B5EF4-FFF2-40B4-BE49-F238E27FC236}">
                  <a16:creationId xmlns:a16="http://schemas.microsoft.com/office/drawing/2014/main" id="{365C4392-F04E-4CAC-A969-E600CADDCEAF}"/>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59407" name="Rectangle 6">
              <a:extLst>
                <a:ext uri="{FF2B5EF4-FFF2-40B4-BE49-F238E27FC236}">
                  <a16:creationId xmlns:a16="http://schemas.microsoft.com/office/drawing/2014/main" id="{2D0B359B-8F39-4D99-A592-301B0E039FB4}"/>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sp>
        <p:nvSpPr>
          <p:cNvPr id="59398" name="Rectangle 7">
            <a:extLst>
              <a:ext uri="{FF2B5EF4-FFF2-40B4-BE49-F238E27FC236}">
                <a16:creationId xmlns:a16="http://schemas.microsoft.com/office/drawing/2014/main" id="{F559BFD5-0C08-43F4-B338-364F34A5E98D}"/>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59399" name="Rectangle 8">
            <a:extLst>
              <a:ext uri="{FF2B5EF4-FFF2-40B4-BE49-F238E27FC236}">
                <a16:creationId xmlns:a16="http://schemas.microsoft.com/office/drawing/2014/main" id="{5AB0A0E2-3866-4F32-9992-D69141CA78F4}"/>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59400" name="Rectangle 9">
            <a:extLst>
              <a:ext uri="{FF2B5EF4-FFF2-40B4-BE49-F238E27FC236}">
                <a16:creationId xmlns:a16="http://schemas.microsoft.com/office/drawing/2014/main" id="{00B4274A-5F61-400B-A228-8B2EA803B14E}"/>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59401" name="Rectangle 10">
            <a:extLst>
              <a:ext uri="{FF2B5EF4-FFF2-40B4-BE49-F238E27FC236}">
                <a16:creationId xmlns:a16="http://schemas.microsoft.com/office/drawing/2014/main" id="{42789277-E4CA-4C84-82EC-B8FA88309D2D}"/>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solidFill>
                <a:srgbClr val="000000"/>
              </a:solidFill>
            </a:endParaRPr>
          </a:p>
        </p:txBody>
      </p:sp>
      <p:sp>
        <p:nvSpPr>
          <p:cNvPr id="62474" name="Rectangle 11">
            <a:extLst>
              <a:ext uri="{FF2B5EF4-FFF2-40B4-BE49-F238E27FC236}">
                <a16:creationId xmlns:a16="http://schemas.microsoft.com/office/drawing/2014/main" id="{50742D6F-987A-49E7-8CBA-518D3C7C9C35}"/>
              </a:ext>
            </a:extLst>
          </p:cNvPr>
          <p:cNvSpPr>
            <a:spLocks noRot="1" noChangeAspect="1" noMove="1" noResize="1" noEditPoints="1" noAdjustHandles="1" noChangeArrowheads="1" noChangeShapeType="1" noTextEdit="1"/>
          </p:cNvSpPr>
          <p:nvPr/>
        </p:nvSpPr>
        <p:spPr bwMode="auto">
          <a:xfrm>
            <a:off x="228600" y="1295400"/>
            <a:ext cx="8534400" cy="1938992"/>
          </a:xfrm>
          <a:prstGeom prst="rect">
            <a:avLst/>
          </a:prstGeom>
          <a:blipFill rotWithShape="1">
            <a:blip r:embed="rId3"/>
            <a:stretch>
              <a:fillRect l="-1143" t="-2516" r="-1929" b="-597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noFill/>
              </a:rPr>
              <a:t> </a:t>
            </a:r>
          </a:p>
        </p:txBody>
      </p:sp>
      <p:sp>
        <p:nvSpPr>
          <p:cNvPr id="59403" name="Text Box 12">
            <a:extLst>
              <a:ext uri="{FF2B5EF4-FFF2-40B4-BE49-F238E27FC236}">
                <a16:creationId xmlns:a16="http://schemas.microsoft.com/office/drawing/2014/main" id="{7B9D9532-B23C-49F2-8A47-D0734C7EF3EB}"/>
              </a:ext>
            </a:extLst>
          </p:cNvPr>
          <p:cNvSpPr txBox="1">
            <a:spLocks noChangeArrowheads="1"/>
          </p:cNvSpPr>
          <p:nvPr/>
        </p:nvSpPr>
        <p:spPr bwMode="auto">
          <a:xfrm>
            <a:off x="1143000" y="182563"/>
            <a:ext cx="2509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rgbClr val="FF0000"/>
                </a:solidFill>
              </a:rPr>
              <a:t>Example 3.27</a:t>
            </a:r>
          </a:p>
        </p:txBody>
      </p:sp>
      <p:sp>
        <p:nvSpPr>
          <p:cNvPr id="59404" name="TextBox 2">
            <a:extLst>
              <a:ext uri="{FF2B5EF4-FFF2-40B4-BE49-F238E27FC236}">
                <a16:creationId xmlns:a16="http://schemas.microsoft.com/office/drawing/2014/main" id="{70832645-B2BF-46A0-B411-195247612277}"/>
              </a:ext>
            </a:extLst>
          </p:cNvPr>
          <p:cNvSpPr txBox="1">
            <a:spLocks noChangeArrowheads="1"/>
          </p:cNvSpPr>
          <p:nvPr/>
        </p:nvSpPr>
        <p:spPr bwMode="auto">
          <a:xfrm>
            <a:off x="366713" y="4991100"/>
            <a:ext cx="830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b="0" i="0">
                <a:solidFill>
                  <a:srgbClr val="000000"/>
                </a:solidFill>
              </a:rPr>
              <a:t>As the result shows +ve sign, so amplification (gain) of power</a:t>
            </a:r>
            <a:r>
              <a:rPr lang="en-US" altLang="en-US" sz="2400" b="0" i="0" baseline="0">
                <a:solidFill>
                  <a:srgbClr val="000000"/>
                </a:solidFill>
              </a:rPr>
              <a:t> </a:t>
            </a:r>
            <a:r>
              <a:rPr lang="en-US" altLang="en-US" sz="1800" b="0" i="0" baseline="0">
                <a:solidFill>
                  <a:srgbClr val="000000"/>
                </a:solidFill>
              </a:rPr>
              <a:t>= 10 dB. </a:t>
            </a:r>
          </a:p>
        </p:txBody>
      </p:sp>
      <p:pic>
        <p:nvPicPr>
          <p:cNvPr id="59405" name="Picture 3">
            <a:extLst>
              <a:ext uri="{FF2B5EF4-FFF2-40B4-BE49-F238E27FC236}">
                <a16:creationId xmlns:a16="http://schemas.microsoft.com/office/drawing/2014/main" id="{3F340FB2-0AED-459D-A0C2-D622E773CE5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2813" y="3581400"/>
            <a:ext cx="73167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20B09134-A0B1-4CA7-A95A-747F8659D70D}"/>
              </a:ext>
            </a:extLst>
          </p:cNvPr>
          <p:cNvSpPr>
            <a:spLocks noGrp="1" noChangeArrowheads="1"/>
          </p:cNvSpPr>
          <p:nvPr>
            <p:ph idx="1"/>
          </p:nvPr>
        </p:nvSpPr>
        <p:spPr bwMode="auto">
          <a:xfrm>
            <a:off x="685800" y="1981200"/>
            <a:ext cx="7748588" cy="4081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 </a:t>
            </a:r>
            <a:r>
              <a:rPr lang="en-US" altLang="en-US" i="1"/>
              <a:t>Signal to noise ratio</a:t>
            </a:r>
            <a:r>
              <a:rPr lang="en-US" altLang="en-US"/>
              <a:t> shows the ratio of signal power to noise power</a:t>
            </a:r>
          </a:p>
          <a:p>
            <a:pPr eaLnBrk="1" hangingPunct="1"/>
            <a:r>
              <a:rPr lang="en-US" altLang="en-US"/>
              <a:t>Power often expressed in </a:t>
            </a:r>
            <a:r>
              <a:rPr lang="en-US" altLang="en-US" i="1"/>
              <a:t>watts</a:t>
            </a:r>
          </a:p>
          <a:p>
            <a:pPr eaLnBrk="1" hangingPunct="1"/>
            <a:r>
              <a:rPr lang="en-US" altLang="en-US"/>
              <a:t> S/N = signal power/noise power</a:t>
            </a:r>
          </a:p>
          <a:p>
            <a:pPr eaLnBrk="1" hangingPunct="1"/>
            <a:r>
              <a:rPr lang="en-US" altLang="en-US"/>
              <a:t> Just a simple ratio</a:t>
            </a:r>
          </a:p>
          <a:p>
            <a:pPr eaLnBrk="1" hangingPunct="1"/>
            <a:endParaRPr lang="en-US" altLang="en-US"/>
          </a:p>
        </p:txBody>
      </p:sp>
      <p:sp>
        <p:nvSpPr>
          <p:cNvPr id="60419" name="Slide Number Placeholder 5">
            <a:extLst>
              <a:ext uri="{FF2B5EF4-FFF2-40B4-BE49-F238E27FC236}">
                <a16:creationId xmlns:a16="http://schemas.microsoft.com/office/drawing/2014/main" id="{726F3203-E9B3-4547-9B35-D4C046A8BAE0}"/>
              </a:ext>
            </a:extLst>
          </p:cNvPr>
          <p:cNvSpPr>
            <a:spLocks noGrp="1"/>
          </p:cNvSpPr>
          <p:nvPr>
            <p:ph type="sldNum" sz="quarter" idx="10"/>
          </p:nvPr>
        </p:nvSpPr>
        <p:spPr>
          <a:xfrm>
            <a:off x="8229600" y="6096000"/>
            <a:ext cx="784225" cy="677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7F4FB40-AA22-47C9-91C0-7AD1FB654BF8}" type="slidenum">
              <a:rPr lang="en-US" altLang="en-US" sz="2000" i="0" baseline="0">
                <a:latin typeface="Arial" panose="020B0604020202020204" pitchFamily="34" charset="0"/>
              </a:rPr>
              <a:pPr/>
              <a:t>57</a:t>
            </a:fld>
            <a:endParaRPr lang="en-US" altLang="en-US" sz="2000" i="0" baseline="0">
              <a:latin typeface="Arial" panose="020B0604020202020204" pitchFamily="34" charset="0"/>
            </a:endParaRPr>
          </a:p>
        </p:txBody>
      </p:sp>
      <p:sp>
        <p:nvSpPr>
          <p:cNvPr id="60420" name="Rectangle 2">
            <a:extLst>
              <a:ext uri="{FF2B5EF4-FFF2-40B4-BE49-F238E27FC236}">
                <a16:creationId xmlns:a16="http://schemas.microsoft.com/office/drawing/2014/main" id="{10AAD650-B5D6-4CA6-A703-9554C4C97F3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000"/>
              <a:t>Signal to Noise Ratio (SNR or S/N)</a:t>
            </a:r>
            <a:endParaRPr lang="en-US" altLang="en-US" sz="4000" baseline="-25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304EA996-A4E2-4212-8951-D1FAE1D35301}"/>
              </a:ext>
            </a:extLst>
          </p:cNvPr>
          <p:cNvSpPr>
            <a:spLocks noGrp="1" noChangeArrowheads="1"/>
          </p:cNvSpPr>
          <p:nvPr>
            <p:ph idx="1"/>
          </p:nvPr>
        </p:nvSpPr>
        <p:spPr bwMode="auto">
          <a:xfrm>
            <a:off x="685800" y="1981200"/>
            <a:ext cx="7748588" cy="4081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 </a:t>
            </a:r>
            <a:r>
              <a:rPr lang="en-US" altLang="en-US" i="1"/>
              <a:t>Signal to noise ratio</a:t>
            </a:r>
            <a:r>
              <a:rPr lang="en-US" altLang="en-US" i="1" baseline="-25000"/>
              <a:t>dB</a:t>
            </a:r>
            <a:r>
              <a:rPr lang="en-US" altLang="en-US"/>
              <a:t> shows the ratio of signal power to noise power in decibels</a:t>
            </a:r>
          </a:p>
          <a:p>
            <a:pPr eaLnBrk="1" hangingPunct="1">
              <a:lnSpc>
                <a:spcPct val="90000"/>
              </a:lnSpc>
            </a:pPr>
            <a:r>
              <a:rPr lang="en-US" altLang="en-US"/>
              <a:t> S/N</a:t>
            </a:r>
            <a:r>
              <a:rPr lang="en-US" altLang="en-US" baseline="-25000"/>
              <a:t>dB</a:t>
            </a:r>
            <a:r>
              <a:rPr lang="en-US" altLang="en-US"/>
              <a:t> = 10 log</a:t>
            </a:r>
            <a:r>
              <a:rPr lang="en-US" altLang="en-US" baseline="-25000"/>
              <a:t>10</a:t>
            </a:r>
            <a:r>
              <a:rPr lang="en-US" altLang="en-US"/>
              <a:t> (signal power/noise power)</a:t>
            </a:r>
          </a:p>
          <a:p>
            <a:pPr eaLnBrk="1" hangingPunct="1">
              <a:lnSpc>
                <a:spcPct val="90000"/>
              </a:lnSpc>
            </a:pPr>
            <a:r>
              <a:rPr lang="en-US" altLang="en-US"/>
              <a:t> Example 1: Signal power = 1000 watts, noise power = 20 mw</a:t>
            </a:r>
          </a:p>
          <a:p>
            <a:pPr eaLnBrk="1" hangingPunct="1">
              <a:lnSpc>
                <a:spcPct val="90000"/>
              </a:lnSpc>
            </a:pPr>
            <a:r>
              <a:rPr lang="en-US" altLang="en-US"/>
              <a:t> Example 2: Signal power = 100 w, noise power = 0.000002w</a:t>
            </a:r>
          </a:p>
          <a:p>
            <a:pPr lvl="1" eaLnBrk="1" hangingPunct="1">
              <a:lnSpc>
                <a:spcPct val="90000"/>
              </a:lnSpc>
            </a:pPr>
            <a:endParaRPr lang="en-US" altLang="en-US"/>
          </a:p>
          <a:p>
            <a:pPr eaLnBrk="1" hangingPunct="1">
              <a:lnSpc>
                <a:spcPct val="90000"/>
              </a:lnSpc>
            </a:pPr>
            <a:endParaRPr lang="en-US" altLang="en-US"/>
          </a:p>
        </p:txBody>
      </p:sp>
      <p:sp>
        <p:nvSpPr>
          <p:cNvPr id="61443" name="Slide Number Placeholder 5">
            <a:extLst>
              <a:ext uri="{FF2B5EF4-FFF2-40B4-BE49-F238E27FC236}">
                <a16:creationId xmlns:a16="http://schemas.microsoft.com/office/drawing/2014/main" id="{D8939486-23C2-4B7B-BDC3-8AAB90E34C63}"/>
              </a:ext>
            </a:extLst>
          </p:cNvPr>
          <p:cNvSpPr>
            <a:spLocks noGrp="1"/>
          </p:cNvSpPr>
          <p:nvPr>
            <p:ph type="sldNum" sz="quarter" idx="10"/>
          </p:nvPr>
        </p:nvSpPr>
        <p:spPr>
          <a:xfrm>
            <a:off x="8305800" y="6096000"/>
            <a:ext cx="708025" cy="677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CC8EC4B-7CA9-427F-9F99-8C8362FC7F07}" type="slidenum">
              <a:rPr lang="en-US" altLang="en-US" sz="2000" i="0" baseline="0">
                <a:latin typeface="Arial" panose="020B0604020202020204" pitchFamily="34" charset="0"/>
              </a:rPr>
              <a:pPr/>
              <a:t>58</a:t>
            </a:fld>
            <a:endParaRPr lang="en-US" altLang="en-US" sz="2000" i="0" baseline="0">
              <a:latin typeface="Arial" panose="020B0604020202020204" pitchFamily="34" charset="0"/>
            </a:endParaRPr>
          </a:p>
        </p:txBody>
      </p:sp>
      <p:sp>
        <p:nvSpPr>
          <p:cNvPr id="33794" name="Rectangle 2">
            <a:extLst>
              <a:ext uri="{FF2B5EF4-FFF2-40B4-BE49-F238E27FC236}">
                <a16:creationId xmlns:a16="http://schemas.microsoft.com/office/drawing/2014/main" id="{D3EE3DB1-AF9B-42CE-BAA2-243F2EA07608}"/>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4000"/>
              <a:t>Signal to Noise Ratio</a:t>
            </a:r>
            <a:r>
              <a:rPr lang="en-US" sz="4000" baseline="-25000"/>
              <a:t>dB </a:t>
            </a:r>
            <a:br>
              <a:rPr lang="en-US" sz="4000" baseline="-25000"/>
            </a:br>
            <a:r>
              <a:rPr lang="en-US" sz="4000"/>
              <a:t>(SNR</a:t>
            </a:r>
            <a:r>
              <a:rPr lang="en-US" sz="4000" baseline="-25000"/>
              <a:t>dB</a:t>
            </a:r>
            <a:r>
              <a:rPr lang="en-US" sz="4000"/>
              <a:t> or S/N</a:t>
            </a:r>
            <a:r>
              <a:rPr lang="en-US" sz="4000" baseline="-25000"/>
              <a:t>dB</a:t>
            </a:r>
            <a:r>
              <a:rPr lang="en-US" sz="400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220C1457-66AC-4CA3-B5E8-0F053C0D7477}"/>
              </a:ext>
            </a:extLst>
          </p:cNvPr>
          <p:cNvSpPr>
            <a:spLocks noGrp="1" noChangeArrowheads="1"/>
          </p:cNvSpPr>
          <p:nvPr>
            <p:ph idx="1"/>
          </p:nvPr>
        </p:nvSpPr>
        <p:spPr bwMode="auto">
          <a:xfrm>
            <a:off x="685800" y="1981200"/>
            <a:ext cx="7748588" cy="4081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What if  you know the S/N</a:t>
            </a:r>
            <a:r>
              <a:rPr lang="en-US" altLang="en-US" baseline="-25000"/>
              <a:t>db</a:t>
            </a:r>
            <a:r>
              <a:rPr lang="en-US" altLang="en-US"/>
              <a:t> but want to know the signal power level?</a:t>
            </a:r>
          </a:p>
          <a:p>
            <a:pPr eaLnBrk="1" hangingPunct="1"/>
            <a:r>
              <a:rPr lang="en-US" altLang="en-US"/>
              <a:t>For example, you are given that S/N</a:t>
            </a:r>
            <a:r>
              <a:rPr lang="en-US" altLang="en-US" baseline="-25000"/>
              <a:t>db</a:t>
            </a:r>
            <a:r>
              <a:rPr lang="en-US" altLang="en-US"/>
              <a:t> = 85. What is the signal power level?</a:t>
            </a:r>
          </a:p>
          <a:p>
            <a:pPr eaLnBrk="1" hangingPunct="1"/>
            <a:endParaRPr lang="en-US" altLang="en-US"/>
          </a:p>
        </p:txBody>
      </p:sp>
      <p:sp>
        <p:nvSpPr>
          <p:cNvPr id="62467" name="Slide Number Placeholder 5">
            <a:extLst>
              <a:ext uri="{FF2B5EF4-FFF2-40B4-BE49-F238E27FC236}">
                <a16:creationId xmlns:a16="http://schemas.microsoft.com/office/drawing/2014/main" id="{4362EE01-00B4-4357-A0C7-D74B22CB1929}"/>
              </a:ext>
            </a:extLst>
          </p:cNvPr>
          <p:cNvSpPr>
            <a:spLocks noGrp="1"/>
          </p:cNvSpPr>
          <p:nvPr>
            <p:ph type="sldNum" sz="quarter" idx="10"/>
          </p:nvPr>
        </p:nvSpPr>
        <p:spPr>
          <a:xfrm>
            <a:off x="8458200" y="6096000"/>
            <a:ext cx="555625" cy="677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2DAE7D6-8E88-4387-A1B8-AFAC1FD7CDF3}" type="slidenum">
              <a:rPr lang="en-US" altLang="en-US" sz="2000" i="0" baseline="0">
                <a:latin typeface="Arial" panose="020B0604020202020204" pitchFamily="34" charset="0"/>
              </a:rPr>
              <a:pPr/>
              <a:t>59</a:t>
            </a:fld>
            <a:endParaRPr lang="en-US" altLang="en-US" sz="2000" i="0" baseline="0">
              <a:latin typeface="Arial" panose="020B0604020202020204" pitchFamily="34" charset="0"/>
            </a:endParaRPr>
          </a:p>
        </p:txBody>
      </p:sp>
      <p:sp>
        <p:nvSpPr>
          <p:cNvPr id="62468" name="Rectangle 2">
            <a:extLst>
              <a:ext uri="{FF2B5EF4-FFF2-40B4-BE49-F238E27FC236}">
                <a16:creationId xmlns:a16="http://schemas.microsoft.com/office/drawing/2014/main" id="{C145C747-E4E8-4A4C-878C-3CDDB58F9251}"/>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Signal to Noise Ratio</a:t>
            </a:r>
            <a:r>
              <a:rPr lang="en-US" altLang="en-US" baseline="-25000"/>
              <a:t>dB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59BD1C18-6C27-4D0D-8288-C566613C5DE5}"/>
              </a:ext>
            </a:extLst>
          </p:cNvPr>
          <p:cNvSpPr>
            <a:spLocks noGrp="1" noChangeArrowheads="1"/>
          </p:cNvSpPr>
          <p:nvPr>
            <p:ph idx="1"/>
          </p:nvPr>
        </p:nvSpPr>
        <p:spPr bwMode="auto">
          <a:xfrm>
            <a:off x="568211" y="1143000"/>
            <a:ext cx="8445613" cy="5265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dirty="0">
                <a:latin typeface="Arial" panose="020B0604020202020204" pitchFamily="34" charset="0"/>
                <a:cs typeface="Arial" panose="020B0604020202020204" pitchFamily="34" charset="0"/>
              </a:rPr>
              <a:t>Continuous signal</a:t>
            </a:r>
          </a:p>
          <a:p>
            <a:pPr lvl="1" eaLnBrk="1" hangingPunct="1"/>
            <a:r>
              <a:rPr lang="en-US" altLang="en-US" sz="2400" dirty="0">
                <a:latin typeface="Arial" panose="020B0604020202020204" pitchFamily="34" charset="0"/>
                <a:cs typeface="Arial" panose="020B0604020202020204" pitchFamily="34" charset="0"/>
              </a:rPr>
              <a:t>Infinite number of points at any given time</a:t>
            </a:r>
          </a:p>
          <a:p>
            <a:pPr eaLnBrk="1" hangingPunct="1"/>
            <a:r>
              <a:rPr lang="en-US" altLang="en-US" sz="2800" dirty="0">
                <a:latin typeface="Arial" panose="020B0604020202020204" pitchFamily="34" charset="0"/>
                <a:cs typeface="Arial" panose="020B0604020202020204" pitchFamily="34" charset="0"/>
              </a:rPr>
              <a:t>Discrete signal</a:t>
            </a:r>
          </a:p>
          <a:p>
            <a:pPr lvl="1" algn="just" eaLnBrk="1" hangingPunct="1"/>
            <a:r>
              <a:rPr lang="en-US" altLang="en-US" sz="2400" dirty="0">
                <a:latin typeface="Arial" panose="020B0604020202020204" pitchFamily="34" charset="0"/>
                <a:cs typeface="Arial" panose="020B0604020202020204" pitchFamily="34" charset="0"/>
              </a:rPr>
              <a:t>Finite number of points at any given time; maintains a constant level then changes to another constant level. So time is discrete but amplitude is continuous.</a:t>
            </a:r>
          </a:p>
          <a:p>
            <a:pPr eaLnBrk="1" hangingPunct="1"/>
            <a:r>
              <a:rPr lang="en-US" altLang="en-US" sz="2800" dirty="0">
                <a:latin typeface="Arial" panose="020B0604020202020204" pitchFamily="34" charset="0"/>
                <a:cs typeface="Arial" panose="020B0604020202020204" pitchFamily="34" charset="0"/>
              </a:rPr>
              <a:t>Periodic signal</a:t>
            </a:r>
          </a:p>
          <a:p>
            <a:pPr lvl="1" eaLnBrk="1" hangingPunct="1"/>
            <a:r>
              <a:rPr lang="en-US" altLang="en-US" sz="2400" dirty="0">
                <a:latin typeface="Arial" panose="020B0604020202020204" pitchFamily="34" charset="0"/>
                <a:cs typeface="Arial" panose="020B0604020202020204" pitchFamily="34" charset="0"/>
              </a:rPr>
              <a:t>Pattern repeated over time</a:t>
            </a:r>
          </a:p>
          <a:p>
            <a:pPr eaLnBrk="1" hangingPunct="1"/>
            <a:r>
              <a:rPr lang="en-US" altLang="en-US" sz="2800" dirty="0">
                <a:latin typeface="Arial" panose="020B0604020202020204" pitchFamily="34" charset="0"/>
                <a:cs typeface="Arial" panose="020B0604020202020204" pitchFamily="34" charset="0"/>
              </a:rPr>
              <a:t>Aperiodic (non-periodic) signal</a:t>
            </a:r>
          </a:p>
          <a:p>
            <a:pPr lvl="1" eaLnBrk="1" hangingPunct="1"/>
            <a:r>
              <a:rPr lang="en-US" altLang="en-US" sz="2400" dirty="0">
                <a:latin typeface="Arial" panose="020B0604020202020204" pitchFamily="34" charset="0"/>
                <a:cs typeface="Arial" panose="020B0604020202020204" pitchFamily="34" charset="0"/>
              </a:rPr>
              <a:t>Pattern not repeated over time</a:t>
            </a:r>
          </a:p>
        </p:txBody>
      </p:sp>
      <p:sp>
        <p:nvSpPr>
          <p:cNvPr id="8195" name="Slide Number Placeholder 5">
            <a:extLst>
              <a:ext uri="{FF2B5EF4-FFF2-40B4-BE49-F238E27FC236}">
                <a16:creationId xmlns:a16="http://schemas.microsoft.com/office/drawing/2014/main" id="{115C6E70-BB6B-4755-930E-68AE308841EE}"/>
              </a:ext>
            </a:extLst>
          </p:cNvPr>
          <p:cNvSpPr>
            <a:spLocks noGrp="1"/>
          </p:cNvSpPr>
          <p:nvPr>
            <p:ph type="sldNum" sz="quarter" idx="10"/>
          </p:nvPr>
        </p:nvSpPr>
        <p:spPr>
          <a:xfrm>
            <a:off x="8647113"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E7BC610-BDF6-4F7C-BC60-B1197582DB1F}" type="slidenum">
              <a:rPr lang="en-US" altLang="en-US" sz="2000" i="0" baseline="0">
                <a:latin typeface="Arial" panose="020B0604020202020204" pitchFamily="34" charset="0"/>
              </a:rPr>
              <a:pPr/>
              <a:t>6</a:t>
            </a:fld>
            <a:endParaRPr lang="en-US" altLang="en-US" sz="2000" i="0" baseline="0">
              <a:latin typeface="Arial" panose="020B0604020202020204" pitchFamily="34" charset="0"/>
            </a:endParaRPr>
          </a:p>
        </p:txBody>
      </p:sp>
      <p:sp>
        <p:nvSpPr>
          <p:cNvPr id="11266" name="Rectangle 2">
            <a:extLst>
              <a:ext uri="{FF2B5EF4-FFF2-40B4-BE49-F238E27FC236}">
                <a16:creationId xmlns:a16="http://schemas.microsoft.com/office/drawing/2014/main" id="{D7E16D7B-3452-4C5D-988C-F3CF607C381D}"/>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t>Time domain concepts</a:t>
            </a:r>
            <a:br>
              <a:rPr lang="en-US" dirty="0"/>
            </a:b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a:extLst>
              <a:ext uri="{FF2B5EF4-FFF2-40B4-BE49-F238E27FC236}">
                <a16:creationId xmlns:a16="http://schemas.microsoft.com/office/drawing/2014/main" id="{1C7BA897-394B-473A-85FC-D19C92BAAA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F439213F-D9A3-4220-AE56-209CFF19661C}" type="slidenum">
              <a:rPr lang="en-US" altLang="en-US" sz="2000" i="0" baseline="0">
                <a:latin typeface="Arial" panose="020B0604020202020204" pitchFamily="34" charset="0"/>
              </a:rPr>
              <a:pPr/>
              <a:t>60</a:t>
            </a:fld>
            <a:endParaRPr lang="en-US" altLang="en-US" sz="2000" i="0" baseline="0">
              <a:latin typeface="Arial" panose="020B0604020202020204" pitchFamily="34" charset="0"/>
            </a:endParaRPr>
          </a:p>
        </p:txBody>
      </p:sp>
      <p:sp>
        <p:nvSpPr>
          <p:cNvPr id="63491" name="Rectangle 2">
            <a:extLst>
              <a:ext uri="{FF2B5EF4-FFF2-40B4-BE49-F238E27FC236}">
                <a16:creationId xmlns:a16="http://schemas.microsoft.com/office/drawing/2014/main" id="{FA2B9FC5-0CF7-4795-8C8E-47D8BF3B0AF2}"/>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3492" name="Rectangle 3">
            <a:extLst>
              <a:ext uri="{FF2B5EF4-FFF2-40B4-BE49-F238E27FC236}">
                <a16:creationId xmlns:a16="http://schemas.microsoft.com/office/drawing/2014/main" id="{C5A294D3-6648-4F08-BA11-D7DC5DCAE40A}"/>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63493" name="Group 4">
            <a:extLst>
              <a:ext uri="{FF2B5EF4-FFF2-40B4-BE49-F238E27FC236}">
                <a16:creationId xmlns:a16="http://schemas.microsoft.com/office/drawing/2014/main" id="{F425FA53-84AF-4CB2-B6E9-B36B27266892}"/>
              </a:ext>
            </a:extLst>
          </p:cNvPr>
          <p:cNvGrpSpPr>
            <a:grpSpLocks/>
          </p:cNvGrpSpPr>
          <p:nvPr/>
        </p:nvGrpSpPr>
        <p:grpSpPr bwMode="auto">
          <a:xfrm>
            <a:off x="490538" y="773113"/>
            <a:ext cx="738187" cy="474662"/>
            <a:chOff x="309" y="487"/>
            <a:chExt cx="465" cy="299"/>
          </a:xfrm>
        </p:grpSpPr>
        <p:sp>
          <p:nvSpPr>
            <p:cNvPr id="63501" name="Rectangle 5">
              <a:extLst>
                <a:ext uri="{FF2B5EF4-FFF2-40B4-BE49-F238E27FC236}">
                  <a16:creationId xmlns:a16="http://schemas.microsoft.com/office/drawing/2014/main" id="{9F94E1A1-5133-448B-A12D-8451FA797C0A}"/>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3502" name="Rectangle 6">
              <a:extLst>
                <a:ext uri="{FF2B5EF4-FFF2-40B4-BE49-F238E27FC236}">
                  <a16:creationId xmlns:a16="http://schemas.microsoft.com/office/drawing/2014/main" id="{75CE5684-9CA8-4684-AFB9-5B2797D87E17}"/>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63494" name="Rectangle 7">
            <a:extLst>
              <a:ext uri="{FF2B5EF4-FFF2-40B4-BE49-F238E27FC236}">
                <a16:creationId xmlns:a16="http://schemas.microsoft.com/office/drawing/2014/main" id="{1B8A191C-5594-448D-9192-1CFE2BFD77B0}"/>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3495" name="Rectangle 8">
            <a:extLst>
              <a:ext uri="{FF2B5EF4-FFF2-40B4-BE49-F238E27FC236}">
                <a16:creationId xmlns:a16="http://schemas.microsoft.com/office/drawing/2014/main" id="{87FE2CCC-A102-444A-A471-A12E541A1D0B}"/>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3496" name="Rectangle 9">
            <a:extLst>
              <a:ext uri="{FF2B5EF4-FFF2-40B4-BE49-F238E27FC236}">
                <a16:creationId xmlns:a16="http://schemas.microsoft.com/office/drawing/2014/main" id="{F6B62164-AAFE-438A-9159-78B611C1CAA3}"/>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3497" name="Rectangle 10">
            <a:extLst>
              <a:ext uri="{FF2B5EF4-FFF2-40B4-BE49-F238E27FC236}">
                <a16:creationId xmlns:a16="http://schemas.microsoft.com/office/drawing/2014/main" id="{CECC2B7B-9426-47B0-B287-51D115CAE7D9}"/>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63498" name="Rectangle 11">
            <a:extLst>
              <a:ext uri="{FF2B5EF4-FFF2-40B4-BE49-F238E27FC236}">
                <a16:creationId xmlns:a16="http://schemas.microsoft.com/office/drawing/2014/main" id="{7CE3FBA4-9047-4FEB-9FC1-E4FA03455FD0}"/>
              </a:ext>
            </a:extLst>
          </p:cNvPr>
          <p:cNvSpPr>
            <a:spLocks noChangeArrowheads="1"/>
          </p:cNvSpPr>
          <p:nvPr/>
        </p:nvSpPr>
        <p:spPr bwMode="auto">
          <a:xfrm>
            <a:off x="228600" y="1295400"/>
            <a:ext cx="8534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One reason that engineers use the decibel to measure the changes in the strength of a signal is that decibel numbers can be added (or subtracted) when we are measuring several points (cascading) instead of just two. In Figure 3.27 a signal travels from point 1 to point 4. In this case, the decibel value can be calculated as</a:t>
            </a:r>
          </a:p>
        </p:txBody>
      </p:sp>
      <p:sp>
        <p:nvSpPr>
          <p:cNvPr id="63499" name="Text Box 12">
            <a:extLst>
              <a:ext uri="{FF2B5EF4-FFF2-40B4-BE49-F238E27FC236}">
                <a16:creationId xmlns:a16="http://schemas.microsoft.com/office/drawing/2014/main" id="{C91ED3FA-1668-4C76-8A25-B8EB157A6053}"/>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3.28</a:t>
            </a:r>
          </a:p>
        </p:txBody>
      </p:sp>
      <p:pic>
        <p:nvPicPr>
          <p:cNvPr id="63500" name="Picture 14">
            <a:extLst>
              <a:ext uri="{FF2B5EF4-FFF2-40B4-BE49-F238E27FC236}">
                <a16:creationId xmlns:a16="http://schemas.microsoft.com/office/drawing/2014/main" id="{8E9A2C94-0F40-4075-BBCF-74FFB0847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3821113" cy="431800"/>
          </a:xfrm>
          <a:prstGeom prst="rect">
            <a:avLst/>
          </a:prstGeom>
          <a:noFill/>
          <a:ln w="57150" cmpd="thinThick">
            <a:solidFill>
              <a:srgbClr val="3366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1">
            <a:extLst>
              <a:ext uri="{FF2B5EF4-FFF2-40B4-BE49-F238E27FC236}">
                <a16:creationId xmlns:a16="http://schemas.microsoft.com/office/drawing/2014/main" id="{0229624E-E22A-4F4E-A33C-4D4B490C54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E75B66D5-D71F-4C7F-9CEE-67478C4A4B43}" type="slidenum">
              <a:rPr lang="en-US" altLang="en-US" sz="2000" i="0" baseline="0">
                <a:latin typeface="Arial" panose="020B0604020202020204" pitchFamily="34" charset="0"/>
              </a:rPr>
              <a:pPr/>
              <a:t>61</a:t>
            </a:fld>
            <a:endParaRPr lang="en-US" altLang="en-US" sz="2000" i="0" baseline="0">
              <a:latin typeface="Arial" panose="020B0604020202020204" pitchFamily="34" charset="0"/>
            </a:endParaRPr>
          </a:p>
        </p:txBody>
      </p:sp>
      <p:sp>
        <p:nvSpPr>
          <p:cNvPr id="64515" name="Line 2">
            <a:extLst>
              <a:ext uri="{FF2B5EF4-FFF2-40B4-BE49-F238E27FC236}">
                <a16:creationId xmlns:a16="http://schemas.microsoft.com/office/drawing/2014/main" id="{CC1958E9-4592-45A6-8879-D34808CE00CF}"/>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16" name="Line 3">
            <a:extLst>
              <a:ext uri="{FF2B5EF4-FFF2-40B4-BE49-F238E27FC236}">
                <a16:creationId xmlns:a16="http://schemas.microsoft.com/office/drawing/2014/main" id="{E5FA8A23-04DD-461D-A317-0B17BFD74D1E}"/>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17" name="Text Box 4">
            <a:extLst>
              <a:ext uri="{FF2B5EF4-FFF2-40B4-BE49-F238E27FC236}">
                <a16:creationId xmlns:a16="http://schemas.microsoft.com/office/drawing/2014/main" id="{6C55D03D-F0B3-495E-99FD-C0B89B061E08}"/>
              </a:ext>
            </a:extLst>
          </p:cNvPr>
          <p:cNvSpPr txBox="1">
            <a:spLocks noChangeArrowheads="1"/>
          </p:cNvSpPr>
          <p:nvPr/>
        </p:nvSpPr>
        <p:spPr bwMode="auto">
          <a:xfrm>
            <a:off x="304800" y="381000"/>
            <a:ext cx="457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3.27  </a:t>
            </a:r>
            <a:r>
              <a:rPr lang="en-US" altLang="en-US" sz="2000" baseline="0"/>
              <a:t>Decibels for Example 3.28</a:t>
            </a:r>
          </a:p>
        </p:txBody>
      </p:sp>
      <p:sp>
        <p:nvSpPr>
          <p:cNvPr id="64518" name="Line 5">
            <a:extLst>
              <a:ext uri="{FF2B5EF4-FFF2-40B4-BE49-F238E27FC236}">
                <a16:creationId xmlns:a16="http://schemas.microsoft.com/office/drawing/2014/main" id="{94EF4FC5-145C-4E0D-B248-B1598A2DC14E}"/>
              </a:ext>
            </a:extLst>
          </p:cNvPr>
          <p:cNvSpPr>
            <a:spLocks noChangeShapeType="1"/>
          </p:cNvSpPr>
          <p:nvPr/>
        </p:nvSpPr>
        <p:spPr bwMode="auto">
          <a:xfrm>
            <a:off x="152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4519" name="Picture 6">
            <a:extLst>
              <a:ext uri="{FF2B5EF4-FFF2-40B4-BE49-F238E27FC236}">
                <a16:creationId xmlns:a16="http://schemas.microsoft.com/office/drawing/2014/main" id="{06CCF900-AE37-4419-BA42-74347830F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09800"/>
            <a:ext cx="8766175"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a:extLst>
              <a:ext uri="{FF2B5EF4-FFF2-40B4-BE49-F238E27FC236}">
                <a16:creationId xmlns:a16="http://schemas.microsoft.com/office/drawing/2014/main" id="{041BB300-5898-468A-A832-C1FA1F77B4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5F3B1607-2DC0-46D3-8431-CE29D0FA456D}" type="slidenum">
              <a:rPr lang="en-US" altLang="en-US" sz="2000" i="0" baseline="0">
                <a:latin typeface="Arial" panose="020B0604020202020204" pitchFamily="34" charset="0"/>
              </a:rPr>
              <a:pPr/>
              <a:t>62</a:t>
            </a:fld>
            <a:endParaRPr lang="en-US" altLang="en-US" sz="2000" i="0" baseline="0">
              <a:latin typeface="Arial" panose="020B0604020202020204" pitchFamily="34" charset="0"/>
            </a:endParaRPr>
          </a:p>
        </p:txBody>
      </p:sp>
      <p:sp>
        <p:nvSpPr>
          <p:cNvPr id="65539" name="Rectangle 2">
            <a:extLst>
              <a:ext uri="{FF2B5EF4-FFF2-40B4-BE49-F238E27FC236}">
                <a16:creationId xmlns:a16="http://schemas.microsoft.com/office/drawing/2014/main" id="{94671D4B-8DF4-4584-869E-6D64FFC327C5}"/>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5540" name="Rectangle 3">
            <a:extLst>
              <a:ext uri="{FF2B5EF4-FFF2-40B4-BE49-F238E27FC236}">
                <a16:creationId xmlns:a16="http://schemas.microsoft.com/office/drawing/2014/main" id="{5A517033-A56F-4C9D-A77B-A0EC64D9665A}"/>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65541" name="Group 4">
            <a:extLst>
              <a:ext uri="{FF2B5EF4-FFF2-40B4-BE49-F238E27FC236}">
                <a16:creationId xmlns:a16="http://schemas.microsoft.com/office/drawing/2014/main" id="{A57488F5-617D-4B99-A4DC-678D9983666D}"/>
              </a:ext>
            </a:extLst>
          </p:cNvPr>
          <p:cNvGrpSpPr>
            <a:grpSpLocks/>
          </p:cNvGrpSpPr>
          <p:nvPr/>
        </p:nvGrpSpPr>
        <p:grpSpPr bwMode="auto">
          <a:xfrm>
            <a:off x="490538" y="773113"/>
            <a:ext cx="738187" cy="474662"/>
            <a:chOff x="309" y="487"/>
            <a:chExt cx="465" cy="299"/>
          </a:xfrm>
        </p:grpSpPr>
        <p:sp>
          <p:nvSpPr>
            <p:cNvPr id="65549" name="Rectangle 5">
              <a:extLst>
                <a:ext uri="{FF2B5EF4-FFF2-40B4-BE49-F238E27FC236}">
                  <a16:creationId xmlns:a16="http://schemas.microsoft.com/office/drawing/2014/main" id="{6ABC3242-5165-4F86-966D-26ABCA895F0F}"/>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5550" name="Rectangle 6">
              <a:extLst>
                <a:ext uri="{FF2B5EF4-FFF2-40B4-BE49-F238E27FC236}">
                  <a16:creationId xmlns:a16="http://schemas.microsoft.com/office/drawing/2014/main" id="{ACC5C0DD-50B3-4B8C-9862-39CFF3AA84D0}"/>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65542" name="Rectangle 7">
            <a:extLst>
              <a:ext uri="{FF2B5EF4-FFF2-40B4-BE49-F238E27FC236}">
                <a16:creationId xmlns:a16="http://schemas.microsoft.com/office/drawing/2014/main" id="{43BFF845-9701-40DB-9413-C27AE7D12B2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5543" name="Rectangle 8">
            <a:extLst>
              <a:ext uri="{FF2B5EF4-FFF2-40B4-BE49-F238E27FC236}">
                <a16:creationId xmlns:a16="http://schemas.microsoft.com/office/drawing/2014/main" id="{0E13341A-A5E7-4E0E-BCB5-61491AD150DF}"/>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5544" name="Rectangle 9">
            <a:extLst>
              <a:ext uri="{FF2B5EF4-FFF2-40B4-BE49-F238E27FC236}">
                <a16:creationId xmlns:a16="http://schemas.microsoft.com/office/drawing/2014/main" id="{555B3B44-4EC3-4879-8AEE-FB5A1AF551D3}"/>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5545" name="Rectangle 10">
            <a:extLst>
              <a:ext uri="{FF2B5EF4-FFF2-40B4-BE49-F238E27FC236}">
                <a16:creationId xmlns:a16="http://schemas.microsoft.com/office/drawing/2014/main" id="{0CABF359-B843-4847-9FC4-D3D43CC94CB3}"/>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65546" name="Rectangle 11">
            <a:extLst>
              <a:ext uri="{FF2B5EF4-FFF2-40B4-BE49-F238E27FC236}">
                <a16:creationId xmlns:a16="http://schemas.microsoft.com/office/drawing/2014/main" id="{834D66CA-0EBF-4DE5-A04C-030EE21A98EF}"/>
              </a:ext>
            </a:extLst>
          </p:cNvPr>
          <p:cNvSpPr>
            <a:spLocks noChangeArrowheads="1"/>
          </p:cNvSpPr>
          <p:nvPr/>
        </p:nvSpPr>
        <p:spPr bwMode="auto">
          <a:xfrm>
            <a:off x="228600" y="1447800"/>
            <a:ext cx="85344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Sometimes the decibel is used to measure signal power in milliwatts. In this case, it is referred to as </a:t>
            </a:r>
            <a:r>
              <a:rPr lang="en-US" altLang="en-US" baseline="0">
                <a:solidFill>
                  <a:schemeClr val="hlink"/>
                </a:solidFill>
              </a:rPr>
              <a:t>dB</a:t>
            </a:r>
            <a:r>
              <a:rPr lang="en-US" altLang="en-US" baseline="-25000">
                <a:solidFill>
                  <a:schemeClr val="hlink"/>
                </a:solidFill>
              </a:rPr>
              <a:t>m</a:t>
            </a:r>
            <a:r>
              <a:rPr lang="en-US" altLang="en-US" baseline="0"/>
              <a:t> and is calculated as dB</a:t>
            </a:r>
            <a:r>
              <a:rPr lang="en-US" altLang="en-US" baseline="-25000"/>
              <a:t>m</a:t>
            </a:r>
            <a:r>
              <a:rPr lang="en-US" altLang="en-US" baseline="0"/>
              <a:t> = 10 log10 P</a:t>
            </a:r>
            <a:r>
              <a:rPr lang="en-US" altLang="en-US" baseline="-25000"/>
              <a:t>m </a:t>
            </a:r>
            <a:r>
              <a:rPr lang="en-US" altLang="en-US" baseline="0"/>
              <a:t>, where P</a:t>
            </a:r>
            <a:r>
              <a:rPr lang="en-US" altLang="en-US" baseline="-25000"/>
              <a:t>m</a:t>
            </a:r>
            <a:r>
              <a:rPr lang="en-US" altLang="en-US" baseline="0"/>
              <a:t> is the power in milliwatts. Calculate the power of a signal with dB</a:t>
            </a:r>
            <a:r>
              <a:rPr lang="en-US" altLang="en-US" baseline="-25000"/>
              <a:t>m</a:t>
            </a:r>
            <a:r>
              <a:rPr lang="en-US" altLang="en-US" baseline="0"/>
              <a:t> = −30.</a:t>
            </a:r>
          </a:p>
          <a:p>
            <a:pPr algn="just"/>
            <a:endParaRPr lang="en-US" altLang="en-US" baseline="0"/>
          </a:p>
          <a:p>
            <a:pPr algn="just"/>
            <a:r>
              <a:rPr lang="en-US" altLang="en-US" baseline="0">
                <a:solidFill>
                  <a:schemeClr val="hlink"/>
                </a:solidFill>
              </a:rPr>
              <a:t>Solution</a:t>
            </a:r>
          </a:p>
          <a:p>
            <a:pPr algn="just"/>
            <a:r>
              <a:rPr lang="en-US" altLang="en-US" baseline="0"/>
              <a:t>We can calculate the power in the signal as</a:t>
            </a:r>
          </a:p>
        </p:txBody>
      </p:sp>
      <p:sp>
        <p:nvSpPr>
          <p:cNvPr id="65547" name="Text Box 12">
            <a:extLst>
              <a:ext uri="{FF2B5EF4-FFF2-40B4-BE49-F238E27FC236}">
                <a16:creationId xmlns:a16="http://schemas.microsoft.com/office/drawing/2014/main" id="{5BE1FBB0-582B-435B-9740-F8281A534FED}"/>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3.29</a:t>
            </a:r>
          </a:p>
        </p:txBody>
      </p:sp>
      <p:pic>
        <p:nvPicPr>
          <p:cNvPr id="65548" name="Picture 14">
            <a:extLst>
              <a:ext uri="{FF2B5EF4-FFF2-40B4-BE49-F238E27FC236}">
                <a16:creationId xmlns:a16="http://schemas.microsoft.com/office/drawing/2014/main" id="{5C15B2B1-E7D7-41CE-90AE-791D7196D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538" y="5073650"/>
            <a:ext cx="4945062" cy="869950"/>
          </a:xfrm>
          <a:prstGeom prst="rect">
            <a:avLst/>
          </a:prstGeom>
          <a:noFill/>
          <a:ln w="57150" cmpd="thickThin">
            <a:solidFill>
              <a:srgbClr val="3366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1">
            <a:extLst>
              <a:ext uri="{FF2B5EF4-FFF2-40B4-BE49-F238E27FC236}">
                <a16:creationId xmlns:a16="http://schemas.microsoft.com/office/drawing/2014/main" id="{808F2240-AD72-4686-93FB-CAFAEF14806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4D680C63-4072-431C-8600-1A5AD3E70BA5}" type="slidenum">
              <a:rPr lang="en-US" altLang="en-US" sz="2000" i="0" baseline="0">
                <a:latin typeface="Arial" panose="020B0604020202020204" pitchFamily="34" charset="0"/>
              </a:rPr>
              <a:pPr/>
              <a:t>63</a:t>
            </a:fld>
            <a:endParaRPr lang="en-US" altLang="en-US" sz="2000" i="0" baseline="0">
              <a:latin typeface="Arial" panose="020B0604020202020204" pitchFamily="34" charset="0"/>
            </a:endParaRPr>
          </a:p>
        </p:txBody>
      </p:sp>
      <p:sp>
        <p:nvSpPr>
          <p:cNvPr id="66563" name="Rectangle 2">
            <a:extLst>
              <a:ext uri="{FF2B5EF4-FFF2-40B4-BE49-F238E27FC236}">
                <a16:creationId xmlns:a16="http://schemas.microsoft.com/office/drawing/2014/main" id="{1CD80265-A493-4A3E-8360-CA84C2A2A070}"/>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6564" name="Rectangle 3">
            <a:extLst>
              <a:ext uri="{FF2B5EF4-FFF2-40B4-BE49-F238E27FC236}">
                <a16:creationId xmlns:a16="http://schemas.microsoft.com/office/drawing/2014/main" id="{303F8F92-90B9-4C8C-9956-A807048B4B6E}"/>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66565" name="Group 4">
            <a:extLst>
              <a:ext uri="{FF2B5EF4-FFF2-40B4-BE49-F238E27FC236}">
                <a16:creationId xmlns:a16="http://schemas.microsoft.com/office/drawing/2014/main" id="{8B471099-26DC-4152-A974-B2616239421E}"/>
              </a:ext>
            </a:extLst>
          </p:cNvPr>
          <p:cNvGrpSpPr>
            <a:grpSpLocks/>
          </p:cNvGrpSpPr>
          <p:nvPr/>
        </p:nvGrpSpPr>
        <p:grpSpPr bwMode="auto">
          <a:xfrm>
            <a:off x="490538" y="773113"/>
            <a:ext cx="738187" cy="474662"/>
            <a:chOff x="309" y="487"/>
            <a:chExt cx="465" cy="299"/>
          </a:xfrm>
        </p:grpSpPr>
        <p:sp>
          <p:nvSpPr>
            <p:cNvPr id="66573" name="Rectangle 5">
              <a:extLst>
                <a:ext uri="{FF2B5EF4-FFF2-40B4-BE49-F238E27FC236}">
                  <a16:creationId xmlns:a16="http://schemas.microsoft.com/office/drawing/2014/main" id="{652F0C1A-AF19-4C44-A062-E7039FAB78A6}"/>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6574" name="Rectangle 6">
              <a:extLst>
                <a:ext uri="{FF2B5EF4-FFF2-40B4-BE49-F238E27FC236}">
                  <a16:creationId xmlns:a16="http://schemas.microsoft.com/office/drawing/2014/main" id="{2F5D0D33-3D66-4670-BE18-4435F18F44C2}"/>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66566" name="Rectangle 7">
            <a:extLst>
              <a:ext uri="{FF2B5EF4-FFF2-40B4-BE49-F238E27FC236}">
                <a16:creationId xmlns:a16="http://schemas.microsoft.com/office/drawing/2014/main" id="{CDD3334E-EF23-4A56-8B22-2B5FF064163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6567" name="Rectangle 8">
            <a:extLst>
              <a:ext uri="{FF2B5EF4-FFF2-40B4-BE49-F238E27FC236}">
                <a16:creationId xmlns:a16="http://schemas.microsoft.com/office/drawing/2014/main" id="{EAB53A11-0908-4AB6-A40D-2B329837D2A0}"/>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6568" name="Rectangle 9">
            <a:extLst>
              <a:ext uri="{FF2B5EF4-FFF2-40B4-BE49-F238E27FC236}">
                <a16:creationId xmlns:a16="http://schemas.microsoft.com/office/drawing/2014/main" id="{485711EA-58DB-40F2-9182-85893BEF2699}"/>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66569" name="Rectangle 10">
            <a:extLst>
              <a:ext uri="{FF2B5EF4-FFF2-40B4-BE49-F238E27FC236}">
                <a16:creationId xmlns:a16="http://schemas.microsoft.com/office/drawing/2014/main" id="{9FDB99A9-EDDB-45EF-A608-B45C719B5066}"/>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66570" name="Rectangle 11">
            <a:extLst>
              <a:ext uri="{FF2B5EF4-FFF2-40B4-BE49-F238E27FC236}">
                <a16:creationId xmlns:a16="http://schemas.microsoft.com/office/drawing/2014/main" id="{A28B8DA2-95FE-4E14-8C2C-B76E43885658}"/>
              </a:ext>
            </a:extLst>
          </p:cNvPr>
          <p:cNvSpPr>
            <a:spLocks noChangeArrowheads="1"/>
          </p:cNvSpPr>
          <p:nvPr/>
        </p:nvSpPr>
        <p:spPr bwMode="auto">
          <a:xfrm>
            <a:off x="228600" y="1143000"/>
            <a:ext cx="85344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loss in a cable is usually defined in decibels per kilometer (dB/km). If the signal at the beginning of a cable with −0.3 dB/km has a power of 2 mW, what is the power of the signal at 5 km?</a:t>
            </a:r>
          </a:p>
          <a:p>
            <a:pPr algn="just"/>
            <a:r>
              <a:rPr lang="en-US" altLang="en-US" baseline="0">
                <a:solidFill>
                  <a:schemeClr val="hlink"/>
                </a:solidFill>
              </a:rPr>
              <a:t>Solution</a:t>
            </a:r>
          </a:p>
          <a:p>
            <a:pPr algn="just"/>
            <a:r>
              <a:rPr lang="en-US" altLang="en-US" baseline="0"/>
              <a:t>The loss in the cable in decibels is 5 × (−0.3) = −1.5 dB. We can calculate the power as</a:t>
            </a:r>
          </a:p>
        </p:txBody>
      </p:sp>
      <p:sp>
        <p:nvSpPr>
          <p:cNvPr id="66571" name="Text Box 12">
            <a:extLst>
              <a:ext uri="{FF2B5EF4-FFF2-40B4-BE49-F238E27FC236}">
                <a16:creationId xmlns:a16="http://schemas.microsoft.com/office/drawing/2014/main" id="{13533D11-4EA9-439C-B67E-781BA83C3C76}"/>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3.30</a:t>
            </a:r>
          </a:p>
        </p:txBody>
      </p:sp>
      <p:pic>
        <p:nvPicPr>
          <p:cNvPr id="66572" name="Picture 14">
            <a:extLst>
              <a:ext uri="{FF2B5EF4-FFF2-40B4-BE49-F238E27FC236}">
                <a16:creationId xmlns:a16="http://schemas.microsoft.com/office/drawing/2014/main" id="{AB1B5F03-5D13-49D8-AA94-4F30F8559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638" y="4343400"/>
            <a:ext cx="4022725" cy="1898650"/>
          </a:xfrm>
          <a:prstGeom prst="rect">
            <a:avLst/>
          </a:prstGeom>
          <a:noFill/>
          <a:ln w="57150" cmpd="thinThick">
            <a:solidFill>
              <a:srgbClr val="3366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a:extLst>
              <a:ext uri="{FF2B5EF4-FFF2-40B4-BE49-F238E27FC236}">
                <a16:creationId xmlns:a16="http://schemas.microsoft.com/office/drawing/2014/main" id="{D32E7CE8-C11E-43DC-BE43-F84F560B243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EC30D39B-1800-4862-A9DF-E62648EF5456}" type="slidenum">
              <a:rPr lang="en-US" altLang="en-US" sz="2000" i="0" baseline="0">
                <a:latin typeface="Arial" panose="020B0604020202020204" pitchFamily="34" charset="0"/>
              </a:rPr>
              <a:pPr/>
              <a:t>64</a:t>
            </a:fld>
            <a:endParaRPr lang="en-US" altLang="en-US" sz="2000" i="0" baseline="0">
              <a:latin typeface="Arial" panose="020B0604020202020204" pitchFamily="34" charset="0"/>
            </a:endParaRPr>
          </a:p>
        </p:txBody>
      </p:sp>
      <p:sp>
        <p:nvSpPr>
          <p:cNvPr id="67587" name="Line 2">
            <a:extLst>
              <a:ext uri="{FF2B5EF4-FFF2-40B4-BE49-F238E27FC236}">
                <a16:creationId xmlns:a16="http://schemas.microsoft.com/office/drawing/2014/main" id="{F7AD089D-A08A-4390-BFE8-C9E788344B66}"/>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88" name="Line 3">
            <a:extLst>
              <a:ext uri="{FF2B5EF4-FFF2-40B4-BE49-F238E27FC236}">
                <a16:creationId xmlns:a16="http://schemas.microsoft.com/office/drawing/2014/main" id="{ED386012-24A3-49B2-B373-B5B31AA070FE}"/>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89" name="Text Box 4">
            <a:extLst>
              <a:ext uri="{FF2B5EF4-FFF2-40B4-BE49-F238E27FC236}">
                <a16:creationId xmlns:a16="http://schemas.microsoft.com/office/drawing/2014/main" id="{9163B52C-40D9-441B-B174-8C578062AC47}"/>
              </a:ext>
            </a:extLst>
          </p:cNvPr>
          <p:cNvSpPr txBox="1">
            <a:spLocks noChangeArrowheads="1"/>
          </p:cNvSpPr>
          <p:nvPr/>
        </p:nvSpPr>
        <p:spPr bwMode="auto">
          <a:xfrm>
            <a:off x="304800" y="381000"/>
            <a:ext cx="552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3.28  </a:t>
            </a:r>
            <a:r>
              <a:rPr lang="en-US" altLang="en-US" sz="2000" baseline="0"/>
              <a:t>Distortion (the second impairment)</a:t>
            </a:r>
          </a:p>
        </p:txBody>
      </p:sp>
      <p:sp>
        <p:nvSpPr>
          <p:cNvPr id="67590" name="Line 5">
            <a:extLst>
              <a:ext uri="{FF2B5EF4-FFF2-40B4-BE49-F238E27FC236}">
                <a16:creationId xmlns:a16="http://schemas.microsoft.com/office/drawing/2014/main" id="{79F26E15-5563-49CF-AA00-C2F34FDE112B}"/>
              </a:ext>
            </a:extLst>
          </p:cNvPr>
          <p:cNvSpPr>
            <a:spLocks noChangeShapeType="1"/>
          </p:cNvSpPr>
          <p:nvPr/>
        </p:nvSpPr>
        <p:spPr bwMode="auto">
          <a:xfrm>
            <a:off x="152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7591" name="Picture 6">
            <a:extLst>
              <a:ext uri="{FF2B5EF4-FFF2-40B4-BE49-F238E27FC236}">
                <a16:creationId xmlns:a16="http://schemas.microsoft.com/office/drawing/2014/main" id="{2DA7DFDE-AE6C-48DC-A360-B958492BD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1887538"/>
            <a:ext cx="8335962"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4">
            <a:extLst>
              <a:ext uri="{FF2B5EF4-FFF2-40B4-BE49-F238E27FC236}">
                <a16:creationId xmlns:a16="http://schemas.microsoft.com/office/drawing/2014/main" id="{45B3C50D-8F79-4FE6-98E2-856855A2893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4000"/>
              <a:t>Distortion (Continued)</a:t>
            </a:r>
          </a:p>
        </p:txBody>
      </p:sp>
      <p:sp>
        <p:nvSpPr>
          <p:cNvPr id="6" name="Content Placeholder 5">
            <a:extLst>
              <a:ext uri="{FF2B5EF4-FFF2-40B4-BE49-F238E27FC236}">
                <a16:creationId xmlns:a16="http://schemas.microsoft.com/office/drawing/2014/main" id="{8C6719AC-FDCA-444B-8145-3B1C7641F1AD}"/>
              </a:ext>
            </a:extLst>
          </p:cNvPr>
          <p:cNvSpPr>
            <a:spLocks noGrp="1"/>
          </p:cNvSpPr>
          <p:nvPr>
            <p:ph idx="1"/>
          </p:nvPr>
        </p:nvSpPr>
        <p:spPr>
          <a:xfrm>
            <a:off x="457200" y="1143000"/>
            <a:ext cx="8229600" cy="4525963"/>
          </a:xfrm>
        </p:spPr>
        <p:txBody>
          <a:bodyPr/>
          <a:lstStyle/>
          <a:p>
            <a:pPr marL="0" indent="0">
              <a:buFont typeface="Wingdings" panose="05000000000000000000" pitchFamily="2" charset="2"/>
              <a:buNone/>
              <a:defRPr/>
            </a:pPr>
            <a:r>
              <a:rPr lang="en-US" b="1" u="sng" dirty="0"/>
              <a:t>Distortion:</a:t>
            </a:r>
          </a:p>
          <a:p>
            <a:pPr>
              <a:buFont typeface="Wingdings" panose="05000000000000000000" pitchFamily="2" charset="2"/>
              <a:buChar char="q"/>
              <a:defRPr/>
            </a:pPr>
            <a:r>
              <a:rPr lang="en-US" sz="2800" dirty="0"/>
              <a:t>Distortion means that the signal changes its shape or form. </a:t>
            </a:r>
          </a:p>
          <a:p>
            <a:pPr>
              <a:buFont typeface="Wingdings" panose="05000000000000000000" pitchFamily="2" charset="2"/>
              <a:buChar char="q"/>
              <a:defRPr/>
            </a:pPr>
            <a:r>
              <a:rPr lang="en-US" sz="2800" dirty="0"/>
              <a:t>It can occur in composite signal made of different frequencies.</a:t>
            </a:r>
          </a:p>
          <a:p>
            <a:pPr>
              <a:buFont typeface="Wingdings" panose="05000000000000000000" pitchFamily="2" charset="2"/>
              <a:buChar char="q"/>
              <a:defRPr/>
            </a:pPr>
            <a:r>
              <a:rPr lang="en-US" sz="2800" dirty="0"/>
              <a:t>Each frequency has its own propagation speed through a medium and therefore its own delay in arriving at the final destination.</a:t>
            </a:r>
          </a:p>
          <a:p>
            <a:pPr>
              <a:buFont typeface="Wingdings" panose="05000000000000000000" pitchFamily="2" charset="2"/>
              <a:buChar char="q"/>
              <a:defRPr/>
            </a:pPr>
            <a:r>
              <a:rPr lang="en-US" sz="2800" dirty="0"/>
              <a:t>Delay changes the phase, therefore signals are distorted. </a:t>
            </a:r>
          </a:p>
        </p:txBody>
      </p:sp>
      <p:sp>
        <p:nvSpPr>
          <p:cNvPr id="68612" name="Slide Number Placeholder 1">
            <a:extLst>
              <a:ext uri="{FF2B5EF4-FFF2-40B4-BE49-F238E27FC236}">
                <a16:creationId xmlns:a16="http://schemas.microsoft.com/office/drawing/2014/main" id="{5E7CF463-605F-4A12-8A1F-97A3315350E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2B3B5969-56E2-4C81-8E10-471203EDB3C2}" type="slidenum">
              <a:rPr lang="en-US" altLang="en-US" sz="2000" i="0" baseline="0">
                <a:latin typeface="Arial" panose="020B0604020202020204" pitchFamily="34" charset="0"/>
              </a:rPr>
              <a:pPr/>
              <a:t>65</a:t>
            </a:fld>
            <a:endParaRPr lang="en-US" altLang="en-US" sz="2000" i="0" baseline="0">
              <a:latin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1">
            <a:extLst>
              <a:ext uri="{FF2B5EF4-FFF2-40B4-BE49-F238E27FC236}">
                <a16:creationId xmlns:a16="http://schemas.microsoft.com/office/drawing/2014/main" id="{E254A764-654C-4BFB-84DC-5B6CDB62A06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solidFill>
                  <a:srgbClr val="000000"/>
                </a:solidFill>
                <a:latin typeface="Arial" panose="020B0604020202020204" pitchFamily="34" charset="0"/>
              </a:rPr>
              <a:t>3.</a:t>
            </a:r>
            <a:fld id="{DFB88E95-32BA-40E5-823D-90CF4727C8A0}" type="slidenum">
              <a:rPr lang="en-US" altLang="en-US" sz="2000" i="0" baseline="0">
                <a:solidFill>
                  <a:srgbClr val="000000"/>
                </a:solidFill>
                <a:latin typeface="Arial" panose="020B0604020202020204" pitchFamily="34" charset="0"/>
              </a:rPr>
              <a:pPr/>
              <a:t>66</a:t>
            </a:fld>
            <a:endParaRPr lang="en-US" altLang="en-US" sz="2000" i="0" baseline="0">
              <a:solidFill>
                <a:srgbClr val="000000"/>
              </a:solidFill>
              <a:latin typeface="Arial" panose="020B0604020202020204" pitchFamily="34" charset="0"/>
            </a:endParaRPr>
          </a:p>
        </p:txBody>
      </p:sp>
      <p:sp>
        <p:nvSpPr>
          <p:cNvPr id="69635" name="Line 2">
            <a:extLst>
              <a:ext uri="{FF2B5EF4-FFF2-40B4-BE49-F238E27FC236}">
                <a16:creationId xmlns:a16="http://schemas.microsoft.com/office/drawing/2014/main" id="{58502416-7F0B-4FFE-8835-49172E3C0209}"/>
              </a:ext>
            </a:extLst>
          </p:cNvPr>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36" name="Line 3">
            <a:extLst>
              <a:ext uri="{FF2B5EF4-FFF2-40B4-BE49-F238E27FC236}">
                <a16:creationId xmlns:a16="http://schemas.microsoft.com/office/drawing/2014/main" id="{F5B3147E-E16B-46B0-86AB-CBA3E6B9C9D3}"/>
              </a:ext>
            </a:extLst>
          </p:cNvPr>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637" name="Text Box 4">
            <a:extLst>
              <a:ext uri="{FF2B5EF4-FFF2-40B4-BE49-F238E27FC236}">
                <a16:creationId xmlns:a16="http://schemas.microsoft.com/office/drawing/2014/main" id="{C8FB4F97-2121-44BE-BD9B-64754FC2868A}"/>
              </a:ext>
            </a:extLst>
          </p:cNvPr>
          <p:cNvSpPr txBox="1">
            <a:spLocks noChangeArrowheads="1"/>
          </p:cNvSpPr>
          <p:nvPr/>
        </p:nvSpPr>
        <p:spPr bwMode="auto">
          <a:xfrm>
            <a:off x="304800" y="381000"/>
            <a:ext cx="4967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rgbClr val="3333CC"/>
                </a:solidFill>
              </a:rPr>
              <a:t>Figure 3.29  </a:t>
            </a:r>
            <a:r>
              <a:rPr lang="en-US" altLang="en-US" sz="2000" baseline="0">
                <a:solidFill>
                  <a:srgbClr val="000000"/>
                </a:solidFill>
              </a:rPr>
              <a:t>Noise (the third impairment)</a:t>
            </a:r>
          </a:p>
        </p:txBody>
      </p:sp>
      <p:sp>
        <p:nvSpPr>
          <p:cNvPr id="69638" name="Line 5">
            <a:extLst>
              <a:ext uri="{FF2B5EF4-FFF2-40B4-BE49-F238E27FC236}">
                <a16:creationId xmlns:a16="http://schemas.microsoft.com/office/drawing/2014/main" id="{BA72F1C4-EBBF-4FC7-90B4-86E2DF130E59}"/>
              </a:ext>
            </a:extLst>
          </p:cNvPr>
          <p:cNvSpPr>
            <a:spLocks noChangeShapeType="1"/>
          </p:cNvSpPr>
          <p:nvPr/>
        </p:nvSpPr>
        <p:spPr bwMode="auto">
          <a:xfrm>
            <a:off x="152400" y="6324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9639" name="Picture 7">
            <a:extLst>
              <a:ext uri="{FF2B5EF4-FFF2-40B4-BE49-F238E27FC236}">
                <a16:creationId xmlns:a16="http://schemas.microsoft.com/office/drawing/2014/main" id="{7939E13A-A08B-4ACC-9761-D612E9A1D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2408238"/>
            <a:ext cx="7486650" cy="26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2">
            <a:extLst>
              <a:ext uri="{FF2B5EF4-FFF2-40B4-BE49-F238E27FC236}">
                <a16:creationId xmlns:a16="http://schemas.microsoft.com/office/drawing/2014/main" id="{0B623543-02C7-4CCB-914A-FFBC7C5729C8}"/>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Noise (Continued)</a:t>
            </a:r>
          </a:p>
        </p:txBody>
      </p:sp>
      <p:sp>
        <p:nvSpPr>
          <p:cNvPr id="70659" name="Content Placeholder 3">
            <a:extLst>
              <a:ext uri="{FF2B5EF4-FFF2-40B4-BE49-F238E27FC236}">
                <a16:creationId xmlns:a16="http://schemas.microsoft.com/office/drawing/2014/main" id="{868B5D58-1A17-4432-8A9F-382131A28531}"/>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It is another cause of impairment.</a:t>
            </a:r>
          </a:p>
          <a:p>
            <a:r>
              <a:rPr lang="en-US" altLang="en-US"/>
              <a:t>Several types of noise such as thermal noise, induced noise, crosstalk noise, impulse noise may corrupt the signal. </a:t>
            </a:r>
          </a:p>
        </p:txBody>
      </p:sp>
      <p:sp>
        <p:nvSpPr>
          <p:cNvPr id="70660" name="Slide Number Placeholder 1">
            <a:extLst>
              <a:ext uri="{FF2B5EF4-FFF2-40B4-BE49-F238E27FC236}">
                <a16:creationId xmlns:a16="http://schemas.microsoft.com/office/drawing/2014/main" id="{3DC6D8E0-1A9E-43B3-9987-D7228E0C2D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DBA5BA1D-0D63-4C18-9F25-320C1CE44BCA}" type="slidenum">
              <a:rPr lang="en-US" altLang="en-US" sz="2000" i="0" baseline="0">
                <a:latin typeface="Arial" panose="020B0604020202020204" pitchFamily="34" charset="0"/>
              </a:rPr>
              <a:pPr/>
              <a:t>67</a:t>
            </a:fld>
            <a:endParaRPr lang="en-US" altLang="en-US" sz="2000" i="0" baseline="0">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a:extLst>
              <a:ext uri="{FF2B5EF4-FFF2-40B4-BE49-F238E27FC236}">
                <a16:creationId xmlns:a16="http://schemas.microsoft.com/office/drawing/2014/main" id="{3B160D4F-CE0F-4D97-8EB8-A068D72520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solidFill>
                  <a:srgbClr val="000000"/>
                </a:solidFill>
                <a:latin typeface="Arial" panose="020B0604020202020204" pitchFamily="34" charset="0"/>
              </a:rPr>
              <a:t>3.</a:t>
            </a:r>
            <a:fld id="{F3032ABA-5C53-4CC3-B383-03323D7B6728}" type="slidenum">
              <a:rPr lang="en-US" altLang="en-US" sz="2000" i="0" baseline="0">
                <a:solidFill>
                  <a:srgbClr val="000000"/>
                </a:solidFill>
                <a:latin typeface="Arial" panose="020B0604020202020204" pitchFamily="34" charset="0"/>
              </a:rPr>
              <a:pPr/>
              <a:t>68</a:t>
            </a:fld>
            <a:endParaRPr lang="en-US" altLang="en-US" sz="2000" i="0" baseline="0">
              <a:solidFill>
                <a:srgbClr val="000000"/>
              </a:solidFill>
              <a:latin typeface="Arial" panose="020B0604020202020204" pitchFamily="34" charset="0"/>
            </a:endParaRPr>
          </a:p>
        </p:txBody>
      </p:sp>
      <p:sp>
        <p:nvSpPr>
          <p:cNvPr id="71683" name="Rectangle 2">
            <a:extLst>
              <a:ext uri="{FF2B5EF4-FFF2-40B4-BE49-F238E27FC236}">
                <a16:creationId xmlns:a16="http://schemas.microsoft.com/office/drawing/2014/main" id="{603A7506-A028-4002-9655-3C18A7D7A456}"/>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71684" name="Rectangle 3">
            <a:extLst>
              <a:ext uri="{FF2B5EF4-FFF2-40B4-BE49-F238E27FC236}">
                <a16:creationId xmlns:a16="http://schemas.microsoft.com/office/drawing/2014/main" id="{18B55E34-C55B-4DE6-8ACB-EAC40447AFEC}"/>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nvGrpSpPr>
          <p:cNvPr id="71685" name="Group 4">
            <a:extLst>
              <a:ext uri="{FF2B5EF4-FFF2-40B4-BE49-F238E27FC236}">
                <a16:creationId xmlns:a16="http://schemas.microsoft.com/office/drawing/2014/main" id="{08CAF438-4C13-4F76-B71D-EF5E049E9501}"/>
              </a:ext>
            </a:extLst>
          </p:cNvPr>
          <p:cNvGrpSpPr>
            <a:grpSpLocks/>
          </p:cNvGrpSpPr>
          <p:nvPr/>
        </p:nvGrpSpPr>
        <p:grpSpPr bwMode="auto">
          <a:xfrm>
            <a:off x="490538" y="773113"/>
            <a:ext cx="738187" cy="474662"/>
            <a:chOff x="309" y="487"/>
            <a:chExt cx="465" cy="299"/>
          </a:xfrm>
        </p:grpSpPr>
        <p:sp>
          <p:nvSpPr>
            <p:cNvPr id="71692" name="Rectangle 5">
              <a:extLst>
                <a:ext uri="{FF2B5EF4-FFF2-40B4-BE49-F238E27FC236}">
                  <a16:creationId xmlns:a16="http://schemas.microsoft.com/office/drawing/2014/main" id="{0A82BF3C-E6DA-4BDF-B66D-58828BD830E2}"/>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71693" name="Rectangle 6">
              <a:extLst>
                <a:ext uri="{FF2B5EF4-FFF2-40B4-BE49-F238E27FC236}">
                  <a16:creationId xmlns:a16="http://schemas.microsoft.com/office/drawing/2014/main" id="{B02DC42D-635D-490A-8BA8-939A2612E054}"/>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sp>
        <p:nvSpPr>
          <p:cNvPr id="71686" name="Rectangle 7">
            <a:extLst>
              <a:ext uri="{FF2B5EF4-FFF2-40B4-BE49-F238E27FC236}">
                <a16:creationId xmlns:a16="http://schemas.microsoft.com/office/drawing/2014/main" id="{D08906AA-EE4A-4153-B32D-CAFEAF19417F}"/>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71687" name="Rectangle 8">
            <a:extLst>
              <a:ext uri="{FF2B5EF4-FFF2-40B4-BE49-F238E27FC236}">
                <a16:creationId xmlns:a16="http://schemas.microsoft.com/office/drawing/2014/main" id="{A4C2F674-09DA-46A9-9122-9103B2F01223}"/>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71688" name="Rectangle 9">
            <a:extLst>
              <a:ext uri="{FF2B5EF4-FFF2-40B4-BE49-F238E27FC236}">
                <a16:creationId xmlns:a16="http://schemas.microsoft.com/office/drawing/2014/main" id="{47D45F46-22FC-4A97-8B29-03CA24FC4DDE}"/>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71689" name="Rectangle 10">
            <a:extLst>
              <a:ext uri="{FF2B5EF4-FFF2-40B4-BE49-F238E27FC236}">
                <a16:creationId xmlns:a16="http://schemas.microsoft.com/office/drawing/2014/main" id="{664FC688-D258-4B73-BAE2-A48D535BD9A2}"/>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solidFill>
                <a:srgbClr val="000000"/>
              </a:solidFill>
            </a:endParaRPr>
          </a:p>
        </p:txBody>
      </p:sp>
      <p:sp>
        <p:nvSpPr>
          <p:cNvPr id="71690" name="Rectangle 11">
            <a:extLst>
              <a:ext uri="{FF2B5EF4-FFF2-40B4-BE49-F238E27FC236}">
                <a16:creationId xmlns:a16="http://schemas.microsoft.com/office/drawing/2014/main" id="{2855220B-9E8B-4319-88BB-2082FC58AE41}"/>
              </a:ext>
            </a:extLst>
          </p:cNvPr>
          <p:cNvSpPr>
            <a:spLocks noChangeArrowheads="1"/>
          </p:cNvSpPr>
          <p:nvPr/>
        </p:nvSpPr>
        <p:spPr bwMode="auto">
          <a:xfrm>
            <a:off x="228600" y="1447800"/>
            <a:ext cx="853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u="sng" baseline="0" dirty="0">
                <a:solidFill>
                  <a:srgbClr val="000000"/>
                </a:solidFill>
              </a:rPr>
              <a:t>White Noise: </a:t>
            </a:r>
          </a:p>
          <a:p>
            <a:pPr algn="just"/>
            <a:r>
              <a:rPr lang="en-US" altLang="en-US" sz="2400" baseline="0" dirty="0">
                <a:solidFill>
                  <a:srgbClr val="000000"/>
                </a:solidFill>
              </a:rPr>
              <a:t>It is also called thermal noise or Gaussian noise. It is a continuous type of noise. It is always present to some degree and it dependent on the temperature of the medium. As temperature increases, level of noise increases. It can be significantly reduced but never be eliminated. It can be removed if signal passes through a regenerator before noise overwhelms original signal or passing the noisy signal through filters. </a:t>
            </a:r>
          </a:p>
          <a:p>
            <a:pPr algn="just"/>
            <a:r>
              <a:rPr lang="en-US" altLang="en-US" u="sng" baseline="0" dirty="0">
                <a:solidFill>
                  <a:srgbClr val="000000"/>
                </a:solidFill>
              </a:rPr>
              <a:t>Impulse Noise:</a:t>
            </a:r>
          </a:p>
          <a:p>
            <a:pPr algn="just"/>
            <a:r>
              <a:rPr lang="en-US" altLang="en-US" sz="2400" baseline="0" dirty="0">
                <a:solidFill>
                  <a:srgbClr val="000000"/>
                </a:solidFill>
              </a:rPr>
              <a:t>It is a non-continuous noise and occur randomly. </a:t>
            </a:r>
            <a:r>
              <a:rPr lang="en-US" altLang="en-US" sz="2400" baseline="0">
                <a:solidFill>
                  <a:srgbClr val="000000"/>
                </a:solidFill>
              </a:rPr>
              <a:t>The noise is analog burst of energy. </a:t>
            </a:r>
            <a:r>
              <a:rPr lang="en-US" altLang="en-US" sz="2400" baseline="0" dirty="0">
                <a:solidFill>
                  <a:srgbClr val="000000"/>
                </a:solidFill>
              </a:rPr>
              <a:t>It can interfere both with analog and digital signals and often the original signal can’t be removed. </a:t>
            </a:r>
          </a:p>
        </p:txBody>
      </p:sp>
      <p:sp>
        <p:nvSpPr>
          <p:cNvPr id="71691" name="Text Box 12">
            <a:extLst>
              <a:ext uri="{FF2B5EF4-FFF2-40B4-BE49-F238E27FC236}">
                <a16:creationId xmlns:a16="http://schemas.microsoft.com/office/drawing/2014/main" id="{677A6DC4-C62E-4A0A-9BEA-A9430F036F95}"/>
              </a:ext>
            </a:extLst>
          </p:cNvPr>
          <p:cNvSpPr txBox="1">
            <a:spLocks noChangeArrowheads="1"/>
          </p:cNvSpPr>
          <p:nvPr/>
        </p:nvSpPr>
        <p:spPr bwMode="auto">
          <a:xfrm>
            <a:off x="1143000" y="182563"/>
            <a:ext cx="2655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rgbClr val="FF0000"/>
                </a:solidFill>
              </a:rPr>
              <a:t>Types of Noise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1">
            <a:extLst>
              <a:ext uri="{FF2B5EF4-FFF2-40B4-BE49-F238E27FC236}">
                <a16:creationId xmlns:a16="http://schemas.microsoft.com/office/drawing/2014/main" id="{7A0CBF02-12B3-4959-A94A-F2C31BB95F1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solidFill>
                  <a:srgbClr val="000000"/>
                </a:solidFill>
                <a:latin typeface="Arial" panose="020B0604020202020204" pitchFamily="34" charset="0"/>
              </a:rPr>
              <a:t>3.</a:t>
            </a:r>
            <a:fld id="{AF64568A-61AD-472F-B600-089CA48D0D11}" type="slidenum">
              <a:rPr lang="en-US" altLang="en-US" sz="2000" i="0" baseline="0">
                <a:solidFill>
                  <a:srgbClr val="000000"/>
                </a:solidFill>
                <a:latin typeface="Arial" panose="020B0604020202020204" pitchFamily="34" charset="0"/>
              </a:rPr>
              <a:pPr/>
              <a:t>69</a:t>
            </a:fld>
            <a:endParaRPr lang="en-US" altLang="en-US" sz="2000" i="0" baseline="0">
              <a:solidFill>
                <a:srgbClr val="000000"/>
              </a:solidFill>
              <a:latin typeface="Arial" panose="020B0604020202020204" pitchFamily="34" charset="0"/>
            </a:endParaRPr>
          </a:p>
        </p:txBody>
      </p:sp>
      <p:sp>
        <p:nvSpPr>
          <p:cNvPr id="72707" name="Rectangle 2">
            <a:extLst>
              <a:ext uri="{FF2B5EF4-FFF2-40B4-BE49-F238E27FC236}">
                <a16:creationId xmlns:a16="http://schemas.microsoft.com/office/drawing/2014/main" id="{5AC95806-3ED8-411E-A25D-B55E690EDA02}"/>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72708" name="Rectangle 3">
            <a:extLst>
              <a:ext uri="{FF2B5EF4-FFF2-40B4-BE49-F238E27FC236}">
                <a16:creationId xmlns:a16="http://schemas.microsoft.com/office/drawing/2014/main" id="{497AACF3-8157-49C2-864F-47647E75B5D5}"/>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nvGrpSpPr>
          <p:cNvPr id="72709" name="Group 4">
            <a:extLst>
              <a:ext uri="{FF2B5EF4-FFF2-40B4-BE49-F238E27FC236}">
                <a16:creationId xmlns:a16="http://schemas.microsoft.com/office/drawing/2014/main" id="{A8BFA26C-09E8-49F1-96AF-F530A5314756}"/>
              </a:ext>
            </a:extLst>
          </p:cNvPr>
          <p:cNvGrpSpPr>
            <a:grpSpLocks/>
          </p:cNvGrpSpPr>
          <p:nvPr/>
        </p:nvGrpSpPr>
        <p:grpSpPr bwMode="auto">
          <a:xfrm>
            <a:off x="490538" y="773113"/>
            <a:ext cx="738187" cy="474662"/>
            <a:chOff x="309" y="487"/>
            <a:chExt cx="465" cy="299"/>
          </a:xfrm>
        </p:grpSpPr>
        <p:sp>
          <p:nvSpPr>
            <p:cNvPr id="72716" name="Rectangle 5">
              <a:extLst>
                <a:ext uri="{FF2B5EF4-FFF2-40B4-BE49-F238E27FC236}">
                  <a16:creationId xmlns:a16="http://schemas.microsoft.com/office/drawing/2014/main" id="{E938964A-59DE-4E29-9AE1-E1617B50945F}"/>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72717" name="Rectangle 6">
              <a:extLst>
                <a:ext uri="{FF2B5EF4-FFF2-40B4-BE49-F238E27FC236}">
                  <a16:creationId xmlns:a16="http://schemas.microsoft.com/office/drawing/2014/main" id="{0E2C8550-115D-4B26-B13B-0CEDD3EE0A63}"/>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sp>
        <p:nvSpPr>
          <p:cNvPr id="72710" name="Rectangle 7">
            <a:extLst>
              <a:ext uri="{FF2B5EF4-FFF2-40B4-BE49-F238E27FC236}">
                <a16:creationId xmlns:a16="http://schemas.microsoft.com/office/drawing/2014/main" id="{C583481F-E1E4-418C-8D07-E3092E6C0259}"/>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72711" name="Rectangle 8">
            <a:extLst>
              <a:ext uri="{FF2B5EF4-FFF2-40B4-BE49-F238E27FC236}">
                <a16:creationId xmlns:a16="http://schemas.microsoft.com/office/drawing/2014/main" id="{E3651FAA-FFEC-44BD-A002-3CE7F6D4188E}"/>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72712" name="Rectangle 9">
            <a:extLst>
              <a:ext uri="{FF2B5EF4-FFF2-40B4-BE49-F238E27FC236}">
                <a16:creationId xmlns:a16="http://schemas.microsoft.com/office/drawing/2014/main" id="{17BDF68C-13AB-4A00-8A5A-683F6D0C1073}"/>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72713" name="Rectangle 10">
            <a:extLst>
              <a:ext uri="{FF2B5EF4-FFF2-40B4-BE49-F238E27FC236}">
                <a16:creationId xmlns:a16="http://schemas.microsoft.com/office/drawing/2014/main" id="{0C352CC4-645F-4D9E-A99D-633EDB801839}"/>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solidFill>
                <a:srgbClr val="000000"/>
              </a:solidFill>
            </a:endParaRPr>
          </a:p>
        </p:txBody>
      </p:sp>
      <p:sp>
        <p:nvSpPr>
          <p:cNvPr id="72714" name="Rectangle 11">
            <a:extLst>
              <a:ext uri="{FF2B5EF4-FFF2-40B4-BE49-F238E27FC236}">
                <a16:creationId xmlns:a16="http://schemas.microsoft.com/office/drawing/2014/main" id="{B6C4B219-24F2-452F-AD85-A46AE69CA4FF}"/>
              </a:ext>
            </a:extLst>
          </p:cNvPr>
          <p:cNvSpPr>
            <a:spLocks noChangeArrowheads="1"/>
          </p:cNvSpPr>
          <p:nvPr/>
        </p:nvSpPr>
        <p:spPr bwMode="auto">
          <a:xfrm>
            <a:off x="228600" y="1447800"/>
            <a:ext cx="85344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u="sng" baseline="0">
                <a:solidFill>
                  <a:srgbClr val="000000"/>
                </a:solidFill>
              </a:rPr>
              <a:t>Crosstalk: </a:t>
            </a:r>
          </a:p>
          <a:p>
            <a:pPr algn="just"/>
            <a:r>
              <a:rPr lang="en-US" altLang="en-US" sz="2400" baseline="0">
                <a:solidFill>
                  <a:srgbClr val="000000"/>
                </a:solidFill>
              </a:rPr>
              <a:t>It is unwanted coupling between two different signal paths. This coupling can be electrical or electromagnetic. High humidity and wet weather increases the possibility of crosstalk.. </a:t>
            </a:r>
          </a:p>
          <a:p>
            <a:pPr algn="just"/>
            <a:r>
              <a:rPr lang="en-US" altLang="en-US" u="sng" baseline="0">
                <a:solidFill>
                  <a:srgbClr val="000000"/>
                </a:solidFill>
              </a:rPr>
              <a:t>Echo:</a:t>
            </a:r>
          </a:p>
          <a:p>
            <a:pPr algn="just"/>
            <a:r>
              <a:rPr lang="en-US" altLang="en-US" sz="2400" baseline="0">
                <a:solidFill>
                  <a:srgbClr val="000000"/>
                </a:solidFill>
              </a:rPr>
              <a:t>It is reflective feedback of transmitted signal as the signal moves through a medium. This occurs most often at junctions where wires are connected or at open end. </a:t>
            </a:r>
          </a:p>
        </p:txBody>
      </p:sp>
      <p:sp>
        <p:nvSpPr>
          <p:cNvPr id="72715" name="Text Box 12">
            <a:extLst>
              <a:ext uri="{FF2B5EF4-FFF2-40B4-BE49-F238E27FC236}">
                <a16:creationId xmlns:a16="http://schemas.microsoft.com/office/drawing/2014/main" id="{14C98A37-8109-425F-A179-E713A7F26A98}"/>
              </a:ext>
            </a:extLst>
          </p:cNvPr>
          <p:cNvSpPr txBox="1">
            <a:spLocks noChangeArrowheads="1"/>
          </p:cNvSpPr>
          <p:nvPr/>
        </p:nvSpPr>
        <p:spPr bwMode="auto">
          <a:xfrm>
            <a:off x="1143000" y="182563"/>
            <a:ext cx="48085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rgbClr val="FF0000"/>
                </a:solidFill>
              </a:rPr>
              <a:t>Types of Noise (Continued)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7D8E56C6-1C52-4815-9F4D-4CF6FCB2685B}"/>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latin typeface="Arial" panose="020B0604020202020204" pitchFamily="34" charset="0"/>
                <a:cs typeface="Arial" panose="020B0604020202020204" pitchFamily="34" charset="0"/>
              </a:rPr>
              <a:t>In data communications, we commonly use periodic analog signals and nonperiodic digital signals.</a:t>
            </a:r>
          </a:p>
          <a:p>
            <a:pPr eaLnBrk="1" hangingPunct="1"/>
            <a:r>
              <a:rPr lang="en-US" altLang="en-US" sz="2800">
                <a:latin typeface="Arial" panose="020B0604020202020204" pitchFamily="34" charset="0"/>
                <a:cs typeface="Arial" panose="020B0604020202020204" pitchFamily="34" charset="0"/>
              </a:rPr>
              <a:t>Periodic analog signals can be classified as </a:t>
            </a:r>
            <a:r>
              <a:rPr lang="en-US" altLang="en-US" sz="2800">
                <a:solidFill>
                  <a:schemeClr val="hlink"/>
                </a:solidFill>
                <a:latin typeface="Arial" panose="020B0604020202020204" pitchFamily="34" charset="0"/>
                <a:cs typeface="Arial" panose="020B0604020202020204" pitchFamily="34" charset="0"/>
              </a:rPr>
              <a:t>simple</a:t>
            </a:r>
            <a:r>
              <a:rPr lang="en-US" altLang="en-US" sz="2800">
                <a:latin typeface="Arial" panose="020B0604020202020204" pitchFamily="34" charset="0"/>
                <a:cs typeface="Arial" panose="020B0604020202020204" pitchFamily="34" charset="0"/>
              </a:rPr>
              <a:t> or </a:t>
            </a:r>
            <a:r>
              <a:rPr lang="en-US" altLang="en-US" sz="2800">
                <a:solidFill>
                  <a:schemeClr val="hlink"/>
                </a:solidFill>
                <a:latin typeface="Arial" panose="020B0604020202020204" pitchFamily="34" charset="0"/>
                <a:cs typeface="Arial" panose="020B0604020202020204" pitchFamily="34" charset="0"/>
              </a:rPr>
              <a:t>composite</a:t>
            </a:r>
            <a:r>
              <a:rPr lang="en-US" altLang="en-US" sz="2800">
                <a:latin typeface="Arial" panose="020B0604020202020204" pitchFamily="34" charset="0"/>
                <a:cs typeface="Arial" panose="020B0604020202020204" pitchFamily="34" charset="0"/>
              </a:rPr>
              <a:t>.</a:t>
            </a:r>
          </a:p>
          <a:p>
            <a:pPr eaLnBrk="1" hangingPunct="1"/>
            <a:r>
              <a:rPr lang="en-US" altLang="en-US" sz="2800">
                <a:latin typeface="Arial" panose="020B0604020202020204" pitchFamily="34" charset="0"/>
                <a:cs typeface="Arial" panose="020B0604020202020204" pitchFamily="34" charset="0"/>
              </a:rPr>
              <a:t>A simple periodic analog signal, a </a:t>
            </a:r>
            <a:r>
              <a:rPr lang="en-US" altLang="en-US" sz="2800">
                <a:solidFill>
                  <a:schemeClr val="hlink"/>
                </a:solidFill>
                <a:latin typeface="Arial" panose="020B0604020202020204" pitchFamily="34" charset="0"/>
                <a:cs typeface="Arial" panose="020B0604020202020204" pitchFamily="34" charset="0"/>
              </a:rPr>
              <a:t>sine wave</a:t>
            </a:r>
            <a:r>
              <a:rPr lang="en-US" altLang="en-US" sz="2800">
                <a:latin typeface="Arial" panose="020B0604020202020204" pitchFamily="34" charset="0"/>
                <a:cs typeface="Arial" panose="020B0604020202020204" pitchFamily="34" charset="0"/>
              </a:rPr>
              <a:t>, cannot be decomposed into simpler signals.</a:t>
            </a:r>
          </a:p>
          <a:p>
            <a:pPr algn="just" eaLnBrk="1" hangingPunct="1"/>
            <a:r>
              <a:rPr lang="en-US" altLang="en-US" sz="2800">
                <a:latin typeface="Arial" panose="020B0604020202020204" pitchFamily="34" charset="0"/>
                <a:cs typeface="Arial" panose="020B0604020202020204" pitchFamily="34" charset="0"/>
              </a:rPr>
              <a:t>A composite periodic analog signal is composed of multiple sine waves.</a:t>
            </a:r>
          </a:p>
          <a:p>
            <a:pPr eaLnBrk="1" hangingPunct="1"/>
            <a:endParaRPr lang="en-US" altLang="en-US" sz="2400"/>
          </a:p>
        </p:txBody>
      </p:sp>
      <p:sp>
        <p:nvSpPr>
          <p:cNvPr id="9219" name="Slide Number Placeholder 5">
            <a:extLst>
              <a:ext uri="{FF2B5EF4-FFF2-40B4-BE49-F238E27FC236}">
                <a16:creationId xmlns:a16="http://schemas.microsoft.com/office/drawing/2014/main" id="{C3EB67B1-DA07-4D2A-8411-E295ECD9EC0B}"/>
              </a:ext>
            </a:extLst>
          </p:cNvPr>
          <p:cNvSpPr>
            <a:spLocks noGrp="1"/>
          </p:cNvSpPr>
          <p:nvPr>
            <p:ph type="sldNum" sz="quarter" idx="10"/>
          </p:nvPr>
        </p:nvSpPr>
        <p:spPr>
          <a:xfrm>
            <a:off x="8647113"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84CEDBC-4068-4BCD-B28F-65D6535A9B43}" type="slidenum">
              <a:rPr lang="en-US" altLang="en-US" sz="2000" i="0" baseline="0">
                <a:latin typeface="Arial" panose="020B0604020202020204" pitchFamily="34" charset="0"/>
              </a:rPr>
              <a:pPr/>
              <a:t>7</a:t>
            </a:fld>
            <a:endParaRPr lang="en-US" altLang="en-US" sz="2000" i="0" baseline="0">
              <a:latin typeface="Arial" panose="020B0604020202020204" pitchFamily="34" charset="0"/>
            </a:endParaRPr>
          </a:p>
        </p:txBody>
      </p:sp>
      <p:sp>
        <p:nvSpPr>
          <p:cNvPr id="11266" name="Rectangle 2">
            <a:extLst>
              <a:ext uri="{FF2B5EF4-FFF2-40B4-BE49-F238E27FC236}">
                <a16:creationId xmlns:a16="http://schemas.microsoft.com/office/drawing/2014/main" id="{3DC6E4AA-658E-4541-A001-53EAED91B926}"/>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dirty="0"/>
              <a:t>Time domain concepts</a:t>
            </a:r>
            <a:br>
              <a:rPr lang="en-US" dirty="0"/>
            </a:b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a:extLst>
              <a:ext uri="{FF2B5EF4-FFF2-40B4-BE49-F238E27FC236}">
                <a16:creationId xmlns:a16="http://schemas.microsoft.com/office/drawing/2014/main" id="{1665FB4B-9ED3-4E6E-8285-44E66EBB5D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D3759BB6-2F6B-42D5-B2E2-27B28D26D0DB}" type="slidenum">
              <a:rPr lang="en-US" altLang="en-US" sz="2000" i="0" baseline="0">
                <a:latin typeface="Arial" panose="020B0604020202020204" pitchFamily="34" charset="0"/>
              </a:rPr>
              <a:pPr/>
              <a:t>70</a:t>
            </a:fld>
            <a:endParaRPr lang="en-US" altLang="en-US" sz="2000" i="0" baseline="0">
              <a:latin typeface="Arial" panose="020B0604020202020204" pitchFamily="34" charset="0"/>
            </a:endParaRPr>
          </a:p>
        </p:txBody>
      </p:sp>
      <p:sp>
        <p:nvSpPr>
          <p:cNvPr id="73731" name="Rectangle 2">
            <a:extLst>
              <a:ext uri="{FF2B5EF4-FFF2-40B4-BE49-F238E27FC236}">
                <a16:creationId xmlns:a16="http://schemas.microsoft.com/office/drawing/2014/main" id="{BE96C987-31CB-4BBB-ACBE-47A75035E53A}"/>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3732" name="Rectangle 3">
            <a:extLst>
              <a:ext uri="{FF2B5EF4-FFF2-40B4-BE49-F238E27FC236}">
                <a16:creationId xmlns:a16="http://schemas.microsoft.com/office/drawing/2014/main" id="{2DAA1343-8E3E-43FF-B847-9B22F4A9C473}"/>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73733" name="Group 4">
            <a:extLst>
              <a:ext uri="{FF2B5EF4-FFF2-40B4-BE49-F238E27FC236}">
                <a16:creationId xmlns:a16="http://schemas.microsoft.com/office/drawing/2014/main" id="{2FB703FA-C3DA-49C1-8BA1-5A5700853B9A}"/>
              </a:ext>
            </a:extLst>
          </p:cNvPr>
          <p:cNvGrpSpPr>
            <a:grpSpLocks/>
          </p:cNvGrpSpPr>
          <p:nvPr/>
        </p:nvGrpSpPr>
        <p:grpSpPr bwMode="auto">
          <a:xfrm>
            <a:off x="490538" y="773113"/>
            <a:ext cx="738187" cy="474662"/>
            <a:chOff x="309" y="487"/>
            <a:chExt cx="465" cy="299"/>
          </a:xfrm>
        </p:grpSpPr>
        <p:sp>
          <p:nvSpPr>
            <p:cNvPr id="73741" name="Rectangle 5">
              <a:extLst>
                <a:ext uri="{FF2B5EF4-FFF2-40B4-BE49-F238E27FC236}">
                  <a16:creationId xmlns:a16="http://schemas.microsoft.com/office/drawing/2014/main" id="{0F480C2C-0FE1-40C6-ACB2-BA14B1E3E8F5}"/>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3742" name="Rectangle 6">
              <a:extLst>
                <a:ext uri="{FF2B5EF4-FFF2-40B4-BE49-F238E27FC236}">
                  <a16:creationId xmlns:a16="http://schemas.microsoft.com/office/drawing/2014/main" id="{91DA2112-AA69-4294-AD4A-F98A0DBC233D}"/>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73734" name="Rectangle 7">
            <a:extLst>
              <a:ext uri="{FF2B5EF4-FFF2-40B4-BE49-F238E27FC236}">
                <a16:creationId xmlns:a16="http://schemas.microsoft.com/office/drawing/2014/main" id="{A0F3D01B-A696-4FEE-BF06-7908D86B1948}"/>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3735" name="Rectangle 8">
            <a:extLst>
              <a:ext uri="{FF2B5EF4-FFF2-40B4-BE49-F238E27FC236}">
                <a16:creationId xmlns:a16="http://schemas.microsoft.com/office/drawing/2014/main" id="{50EFA2DC-1BBC-4BD7-8036-89F4FA0E3878}"/>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3736" name="Rectangle 9">
            <a:extLst>
              <a:ext uri="{FF2B5EF4-FFF2-40B4-BE49-F238E27FC236}">
                <a16:creationId xmlns:a16="http://schemas.microsoft.com/office/drawing/2014/main" id="{EDF718E9-B70F-4675-94F0-547D6441571B}"/>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3737" name="Rectangle 10">
            <a:extLst>
              <a:ext uri="{FF2B5EF4-FFF2-40B4-BE49-F238E27FC236}">
                <a16:creationId xmlns:a16="http://schemas.microsoft.com/office/drawing/2014/main" id="{1B85C963-2876-47F9-BBD4-D5A6E711C655}"/>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73738" name="Rectangle 11">
            <a:extLst>
              <a:ext uri="{FF2B5EF4-FFF2-40B4-BE49-F238E27FC236}">
                <a16:creationId xmlns:a16="http://schemas.microsoft.com/office/drawing/2014/main" id="{F3F682AA-5281-48AC-858E-341E972B966E}"/>
              </a:ext>
            </a:extLst>
          </p:cNvPr>
          <p:cNvSpPr>
            <a:spLocks noChangeArrowheads="1"/>
          </p:cNvSpPr>
          <p:nvPr/>
        </p:nvSpPr>
        <p:spPr bwMode="auto">
          <a:xfrm>
            <a:off x="228600" y="1447800"/>
            <a:ext cx="8534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power of a signal is 10 mW and the power of the noise is 1 μW; what are the values of SNR and SNR</a:t>
            </a:r>
            <a:r>
              <a:rPr lang="en-US" altLang="en-US" baseline="-25000"/>
              <a:t>dB </a:t>
            </a:r>
            <a:r>
              <a:rPr lang="en-US" altLang="en-US" baseline="0"/>
              <a:t>?</a:t>
            </a:r>
          </a:p>
          <a:p>
            <a:pPr algn="just"/>
            <a:endParaRPr lang="en-US" altLang="en-US" baseline="0"/>
          </a:p>
          <a:p>
            <a:pPr algn="just"/>
            <a:r>
              <a:rPr lang="en-US" altLang="en-US" baseline="0"/>
              <a:t>Solution</a:t>
            </a:r>
          </a:p>
          <a:p>
            <a:pPr algn="just"/>
            <a:r>
              <a:rPr lang="en-US" altLang="en-US" baseline="0"/>
              <a:t>The values of SNR and SNR</a:t>
            </a:r>
            <a:r>
              <a:rPr lang="en-US" altLang="en-US"/>
              <a:t>dB</a:t>
            </a:r>
            <a:r>
              <a:rPr lang="en-US" altLang="en-US" baseline="0"/>
              <a:t> can be calculated as follows:</a:t>
            </a:r>
          </a:p>
        </p:txBody>
      </p:sp>
      <p:sp>
        <p:nvSpPr>
          <p:cNvPr id="73739" name="Text Box 12">
            <a:extLst>
              <a:ext uri="{FF2B5EF4-FFF2-40B4-BE49-F238E27FC236}">
                <a16:creationId xmlns:a16="http://schemas.microsoft.com/office/drawing/2014/main" id="{65216CB4-A076-4B29-A3BA-DE87615A4420}"/>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3.31</a:t>
            </a:r>
          </a:p>
        </p:txBody>
      </p:sp>
      <p:pic>
        <p:nvPicPr>
          <p:cNvPr id="73740" name="Picture 17">
            <a:extLst>
              <a:ext uri="{FF2B5EF4-FFF2-40B4-BE49-F238E27FC236}">
                <a16:creationId xmlns:a16="http://schemas.microsoft.com/office/drawing/2014/main" id="{9A392124-6542-45C2-A540-1E53AF223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4357688"/>
            <a:ext cx="5391150" cy="1052512"/>
          </a:xfrm>
          <a:prstGeom prst="rect">
            <a:avLst/>
          </a:prstGeom>
          <a:noFill/>
          <a:ln w="57150" cmpd="thinThick">
            <a:solidFill>
              <a:srgbClr val="3366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1">
            <a:extLst>
              <a:ext uri="{FF2B5EF4-FFF2-40B4-BE49-F238E27FC236}">
                <a16:creationId xmlns:a16="http://schemas.microsoft.com/office/drawing/2014/main" id="{3E40425E-9631-4BBE-839F-7F8B1053B5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3B160255-6FF9-4C6C-A5DB-2A02884563F7}" type="slidenum">
              <a:rPr lang="en-US" altLang="en-US" sz="2000" i="0" baseline="0">
                <a:latin typeface="Arial" panose="020B0604020202020204" pitchFamily="34" charset="0"/>
              </a:rPr>
              <a:pPr/>
              <a:t>71</a:t>
            </a:fld>
            <a:endParaRPr lang="en-US" altLang="en-US" sz="2000" i="0" baseline="0">
              <a:latin typeface="Arial" panose="020B0604020202020204" pitchFamily="34" charset="0"/>
            </a:endParaRPr>
          </a:p>
        </p:txBody>
      </p:sp>
      <p:sp>
        <p:nvSpPr>
          <p:cNvPr id="74755" name="Rectangle 2">
            <a:extLst>
              <a:ext uri="{FF2B5EF4-FFF2-40B4-BE49-F238E27FC236}">
                <a16:creationId xmlns:a16="http://schemas.microsoft.com/office/drawing/2014/main" id="{0E4181D3-E0BD-40F8-92ED-39BED9F00B84}"/>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4756" name="Rectangle 3">
            <a:extLst>
              <a:ext uri="{FF2B5EF4-FFF2-40B4-BE49-F238E27FC236}">
                <a16:creationId xmlns:a16="http://schemas.microsoft.com/office/drawing/2014/main" id="{C78F14B5-E99E-42D3-AE82-520862E35CF0}"/>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74757" name="Group 4">
            <a:extLst>
              <a:ext uri="{FF2B5EF4-FFF2-40B4-BE49-F238E27FC236}">
                <a16:creationId xmlns:a16="http://schemas.microsoft.com/office/drawing/2014/main" id="{4A317ED4-9E4A-41C3-BD7B-BF17D4B4C91D}"/>
              </a:ext>
            </a:extLst>
          </p:cNvPr>
          <p:cNvGrpSpPr>
            <a:grpSpLocks/>
          </p:cNvGrpSpPr>
          <p:nvPr/>
        </p:nvGrpSpPr>
        <p:grpSpPr bwMode="auto">
          <a:xfrm>
            <a:off x="490538" y="773113"/>
            <a:ext cx="738187" cy="474662"/>
            <a:chOff x="309" y="487"/>
            <a:chExt cx="465" cy="299"/>
          </a:xfrm>
        </p:grpSpPr>
        <p:sp>
          <p:nvSpPr>
            <p:cNvPr id="74766" name="Rectangle 5">
              <a:extLst>
                <a:ext uri="{FF2B5EF4-FFF2-40B4-BE49-F238E27FC236}">
                  <a16:creationId xmlns:a16="http://schemas.microsoft.com/office/drawing/2014/main" id="{B5F41666-5A6B-4847-9B61-8BD0EF4C4A09}"/>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4767" name="Rectangle 6">
              <a:extLst>
                <a:ext uri="{FF2B5EF4-FFF2-40B4-BE49-F238E27FC236}">
                  <a16:creationId xmlns:a16="http://schemas.microsoft.com/office/drawing/2014/main" id="{A75A954E-05EB-4FF3-BB69-C478B2974967}"/>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74758" name="Rectangle 7">
            <a:extLst>
              <a:ext uri="{FF2B5EF4-FFF2-40B4-BE49-F238E27FC236}">
                <a16:creationId xmlns:a16="http://schemas.microsoft.com/office/drawing/2014/main" id="{4ADFA700-DE3B-4359-82D2-66499D28FF15}"/>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4759" name="Rectangle 8">
            <a:extLst>
              <a:ext uri="{FF2B5EF4-FFF2-40B4-BE49-F238E27FC236}">
                <a16:creationId xmlns:a16="http://schemas.microsoft.com/office/drawing/2014/main" id="{D4495F55-6607-49A6-A75F-8AE5E72EF50B}"/>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4760" name="Rectangle 9">
            <a:extLst>
              <a:ext uri="{FF2B5EF4-FFF2-40B4-BE49-F238E27FC236}">
                <a16:creationId xmlns:a16="http://schemas.microsoft.com/office/drawing/2014/main" id="{61DECF03-6685-462F-91D4-B165DF23A586}"/>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4761" name="Rectangle 10">
            <a:extLst>
              <a:ext uri="{FF2B5EF4-FFF2-40B4-BE49-F238E27FC236}">
                <a16:creationId xmlns:a16="http://schemas.microsoft.com/office/drawing/2014/main" id="{2CC63248-191E-49D2-9D3A-77EE1CD40843}"/>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74762" name="Rectangle 11">
            <a:extLst>
              <a:ext uri="{FF2B5EF4-FFF2-40B4-BE49-F238E27FC236}">
                <a16:creationId xmlns:a16="http://schemas.microsoft.com/office/drawing/2014/main" id="{E3B0F0F0-6941-43B3-AF4C-CC8BA64B7EC8}"/>
              </a:ext>
            </a:extLst>
          </p:cNvPr>
          <p:cNvSpPr>
            <a:spLocks noChangeArrowheads="1"/>
          </p:cNvSpPr>
          <p:nvPr/>
        </p:nvSpPr>
        <p:spPr bwMode="auto">
          <a:xfrm>
            <a:off x="228600" y="14478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values of SNR and SNR</a:t>
            </a:r>
            <a:r>
              <a:rPr lang="en-US" altLang="en-US"/>
              <a:t>dB</a:t>
            </a:r>
            <a:r>
              <a:rPr lang="en-US" altLang="en-US" baseline="0"/>
              <a:t> for a noiseless channel are</a:t>
            </a:r>
          </a:p>
        </p:txBody>
      </p:sp>
      <p:sp>
        <p:nvSpPr>
          <p:cNvPr id="74763" name="Text Box 12">
            <a:extLst>
              <a:ext uri="{FF2B5EF4-FFF2-40B4-BE49-F238E27FC236}">
                <a16:creationId xmlns:a16="http://schemas.microsoft.com/office/drawing/2014/main" id="{46A58ED3-98E5-4496-9F71-FCF18C59C953}"/>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3.32</a:t>
            </a:r>
          </a:p>
        </p:txBody>
      </p:sp>
      <p:pic>
        <p:nvPicPr>
          <p:cNvPr id="74764" name="Picture 14">
            <a:extLst>
              <a:ext uri="{FF2B5EF4-FFF2-40B4-BE49-F238E27FC236}">
                <a16:creationId xmlns:a16="http://schemas.microsoft.com/office/drawing/2014/main" id="{911B74B4-C915-4E7A-921A-907494B3D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438" y="2811463"/>
            <a:ext cx="3159125" cy="998537"/>
          </a:xfrm>
          <a:prstGeom prst="rect">
            <a:avLst/>
          </a:prstGeom>
          <a:noFill/>
          <a:ln w="57150" cmpd="thinThick">
            <a:solidFill>
              <a:srgbClr val="3366FF"/>
            </a:solidFill>
            <a:miter lim="800000"/>
            <a:headEnd/>
            <a:tailEnd/>
          </a:ln>
          <a:extLst>
            <a:ext uri="{909E8E84-426E-40DD-AFC4-6F175D3DCCD1}">
              <a14:hiddenFill xmlns:a14="http://schemas.microsoft.com/office/drawing/2010/main">
                <a:solidFill>
                  <a:srgbClr val="FFFFFF"/>
                </a:solidFill>
              </a14:hiddenFill>
            </a:ext>
          </a:extLst>
        </p:spPr>
      </p:pic>
      <p:sp>
        <p:nvSpPr>
          <p:cNvPr id="74765" name="Rectangle 15">
            <a:extLst>
              <a:ext uri="{FF2B5EF4-FFF2-40B4-BE49-F238E27FC236}">
                <a16:creationId xmlns:a16="http://schemas.microsoft.com/office/drawing/2014/main" id="{411E4A98-C687-45F8-9D49-28C1BA88000D}"/>
              </a:ext>
            </a:extLst>
          </p:cNvPr>
          <p:cNvSpPr>
            <a:spLocks noChangeArrowheads="1"/>
          </p:cNvSpPr>
          <p:nvPr/>
        </p:nvSpPr>
        <p:spPr bwMode="auto">
          <a:xfrm>
            <a:off x="228600" y="4205288"/>
            <a:ext cx="853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We can never achieve this ratio in real life; it is an ideal.</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1">
            <a:extLst>
              <a:ext uri="{FF2B5EF4-FFF2-40B4-BE49-F238E27FC236}">
                <a16:creationId xmlns:a16="http://schemas.microsoft.com/office/drawing/2014/main" id="{7739540B-07AD-4DA9-80AD-7A6622EA43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F843F4BD-E8C8-4B50-AA82-509EEA614A4A}" type="slidenum">
              <a:rPr lang="en-US" altLang="en-US" sz="2000" i="0" baseline="0">
                <a:latin typeface="Arial" panose="020B0604020202020204" pitchFamily="34" charset="0"/>
              </a:rPr>
              <a:pPr/>
              <a:t>72</a:t>
            </a:fld>
            <a:endParaRPr lang="en-US" altLang="en-US" sz="2000" i="0" baseline="0">
              <a:latin typeface="Arial" panose="020B0604020202020204" pitchFamily="34" charset="0"/>
            </a:endParaRPr>
          </a:p>
        </p:txBody>
      </p:sp>
      <p:sp>
        <p:nvSpPr>
          <p:cNvPr id="75779" name="Line 2">
            <a:extLst>
              <a:ext uri="{FF2B5EF4-FFF2-40B4-BE49-F238E27FC236}">
                <a16:creationId xmlns:a16="http://schemas.microsoft.com/office/drawing/2014/main" id="{47E3EED7-24DB-45E0-B59D-5FD9B4277270}"/>
              </a:ext>
            </a:extLst>
          </p:cNvPr>
          <p:cNvSpPr>
            <a:spLocks noChangeShapeType="1"/>
          </p:cNvSpPr>
          <p:nvPr/>
        </p:nvSpPr>
        <p:spPr bwMode="auto">
          <a:xfrm>
            <a:off x="152400" y="228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0" name="Line 3">
            <a:extLst>
              <a:ext uri="{FF2B5EF4-FFF2-40B4-BE49-F238E27FC236}">
                <a16:creationId xmlns:a16="http://schemas.microsoft.com/office/drawing/2014/main" id="{A9F7B20B-22A8-4D17-A000-2164E1BD1646}"/>
              </a:ext>
            </a:extLst>
          </p:cNvPr>
          <p:cNvSpPr>
            <a:spLocks noChangeShapeType="1"/>
          </p:cNvSpPr>
          <p:nvPr/>
        </p:nvSpPr>
        <p:spPr bwMode="auto">
          <a:xfrm>
            <a:off x="152400" y="10668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1" name="Text Box 4">
            <a:extLst>
              <a:ext uri="{FF2B5EF4-FFF2-40B4-BE49-F238E27FC236}">
                <a16:creationId xmlns:a16="http://schemas.microsoft.com/office/drawing/2014/main" id="{FAB359E5-5B91-48CF-9F26-855A3D3F933E}"/>
              </a:ext>
            </a:extLst>
          </p:cNvPr>
          <p:cNvSpPr txBox="1">
            <a:spLocks noChangeArrowheads="1"/>
          </p:cNvSpPr>
          <p:nvPr/>
        </p:nvSpPr>
        <p:spPr bwMode="auto">
          <a:xfrm>
            <a:off x="304800" y="457200"/>
            <a:ext cx="672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3.30  </a:t>
            </a:r>
            <a:r>
              <a:rPr lang="en-US" altLang="en-US" sz="2000" baseline="0"/>
              <a:t>Two cases of SNR: a high SNR and a low SNR</a:t>
            </a:r>
          </a:p>
        </p:txBody>
      </p:sp>
      <p:sp>
        <p:nvSpPr>
          <p:cNvPr id="75782" name="Line 5">
            <a:extLst>
              <a:ext uri="{FF2B5EF4-FFF2-40B4-BE49-F238E27FC236}">
                <a16:creationId xmlns:a16="http://schemas.microsoft.com/office/drawing/2014/main" id="{06556A40-C740-44F1-8BCE-E25D42A2557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5783" name="Picture 6">
            <a:extLst>
              <a:ext uri="{FF2B5EF4-FFF2-40B4-BE49-F238E27FC236}">
                <a16:creationId xmlns:a16="http://schemas.microsoft.com/office/drawing/2014/main" id="{2644E0D0-F38B-4F82-82AA-792C78DE8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1406525"/>
            <a:ext cx="8281987"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Slide Number Placeholder 1">
            <a:extLst>
              <a:ext uri="{FF2B5EF4-FFF2-40B4-BE49-F238E27FC236}">
                <a16:creationId xmlns:a16="http://schemas.microsoft.com/office/drawing/2014/main" id="{4C24C80A-275D-4007-ABEF-77AD5AB2700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20D2FB81-CB2C-449F-A1A6-D3882D3A9B24}" type="slidenum">
              <a:rPr lang="en-US" altLang="en-US" sz="2000" i="0" baseline="0">
                <a:latin typeface="Arial" panose="020B0604020202020204" pitchFamily="34" charset="0"/>
              </a:rPr>
              <a:pPr/>
              <a:t>73</a:t>
            </a:fld>
            <a:endParaRPr lang="en-US" altLang="en-US" sz="2000" i="0" baseline="0">
              <a:latin typeface="Arial" panose="020B0604020202020204" pitchFamily="34" charset="0"/>
            </a:endParaRPr>
          </a:p>
        </p:txBody>
      </p:sp>
      <p:sp>
        <p:nvSpPr>
          <p:cNvPr id="802818" name="Rectangle 2">
            <a:extLst>
              <a:ext uri="{FF2B5EF4-FFF2-40B4-BE49-F238E27FC236}">
                <a16:creationId xmlns:a16="http://schemas.microsoft.com/office/drawing/2014/main" id="{FC2B9D40-F004-494D-862E-AA6EB8AD4AD4}"/>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i="0" baseline="0">
              <a:effectLst>
                <a:outerShdw blurRad="38100" dist="38100" dir="2700000" algn="tl">
                  <a:srgbClr val="FFFFFF"/>
                </a:outerShdw>
              </a:effectLst>
            </a:endParaRPr>
          </a:p>
        </p:txBody>
      </p:sp>
      <p:sp>
        <p:nvSpPr>
          <p:cNvPr id="802819" name="Text Box 3">
            <a:extLst>
              <a:ext uri="{FF2B5EF4-FFF2-40B4-BE49-F238E27FC236}">
                <a16:creationId xmlns:a16="http://schemas.microsoft.com/office/drawing/2014/main" id="{0A2FD2BA-925D-4E81-B583-9FCB32707B1C}"/>
              </a:ext>
            </a:extLst>
          </p:cNvPr>
          <p:cNvSpPr txBox="1">
            <a:spLocks noChangeArrowheads="1"/>
          </p:cNvSpPr>
          <p:nvPr/>
        </p:nvSpPr>
        <p:spPr bwMode="auto">
          <a:xfrm>
            <a:off x="228600" y="76200"/>
            <a:ext cx="4986338" cy="579438"/>
          </a:xfrm>
          <a:prstGeom prst="rect">
            <a:avLst/>
          </a:prstGeom>
          <a:noFill/>
          <a:ln w="9525">
            <a:noFill/>
            <a:miter lim="800000"/>
            <a:headEnd/>
            <a:tailEnd/>
          </a:ln>
          <a:effectLst/>
        </p:spPr>
        <p:txBody>
          <a:bodyPr wrap="none">
            <a:spAutoFit/>
          </a:bodyPr>
          <a:lstStyle/>
          <a:p>
            <a:pPr>
              <a:defRPr/>
            </a:pPr>
            <a:r>
              <a:rPr lang="en-US" sz="3200" i="0" baseline="0">
                <a:effectLst>
                  <a:outerShdw blurRad="38100" dist="38100" dir="2700000" algn="tl">
                    <a:srgbClr val="C0C0C0"/>
                  </a:outerShdw>
                </a:effectLst>
                <a:latin typeface="Times" pitchFamily="18" charset="0"/>
              </a:rPr>
              <a:t>3-5   DATA RATE LIMITS</a:t>
            </a:r>
          </a:p>
        </p:txBody>
      </p:sp>
      <p:sp>
        <p:nvSpPr>
          <p:cNvPr id="76805" name="Text Box 4">
            <a:extLst>
              <a:ext uri="{FF2B5EF4-FFF2-40B4-BE49-F238E27FC236}">
                <a16:creationId xmlns:a16="http://schemas.microsoft.com/office/drawing/2014/main" id="{21D2A095-DDF0-4A48-AF72-15F3C469725A}"/>
              </a:ext>
            </a:extLst>
          </p:cNvPr>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2821" name="Rectangle 5">
            <a:extLst>
              <a:ext uri="{FF2B5EF4-FFF2-40B4-BE49-F238E27FC236}">
                <a16:creationId xmlns:a16="http://schemas.microsoft.com/office/drawing/2014/main" id="{54924733-7B68-41E9-9B79-9615C71264B7}"/>
              </a:ext>
            </a:extLst>
          </p:cNvPr>
          <p:cNvSpPr>
            <a:spLocks noChangeArrowheads="1"/>
          </p:cNvSpPr>
          <p:nvPr/>
        </p:nvSpPr>
        <p:spPr bwMode="auto">
          <a:xfrm>
            <a:off x="76200" y="1003300"/>
            <a:ext cx="8610600" cy="2654300"/>
          </a:xfrm>
          <a:prstGeom prst="rect">
            <a:avLst/>
          </a:prstGeom>
          <a:noFill/>
          <a:ln w="9525">
            <a:noFill/>
            <a:miter lim="800000"/>
            <a:headEnd/>
            <a:tailEnd/>
          </a:ln>
          <a:effectLst/>
        </p:spPr>
        <p:txBody>
          <a:bodyPr anchor="ctr">
            <a:spAutoFit/>
          </a:bodyPr>
          <a:lstStyle/>
          <a:p>
            <a:pPr algn="just" eaLnBrk="1" hangingPunct="1">
              <a:defRPr/>
            </a:pPr>
            <a:r>
              <a:rPr lang="en-US" baseline="0">
                <a:effectLst>
                  <a:outerShdw blurRad="38100" dist="38100" dir="2700000" algn="tl">
                    <a:srgbClr val="C0C0C0"/>
                  </a:outerShdw>
                </a:effectLst>
              </a:rPr>
              <a:t>A very important consideration in data communications is how fast we can send data, in bits per second, over a channel. Data rate depends on three factors:</a:t>
            </a:r>
          </a:p>
          <a:p>
            <a:pPr algn="just" eaLnBrk="1" hangingPunct="1">
              <a:defRPr/>
            </a:pPr>
            <a:r>
              <a:rPr lang="en-US" baseline="0">
                <a:solidFill>
                  <a:schemeClr val="hlink"/>
                </a:solidFill>
                <a:effectLst>
                  <a:outerShdw blurRad="38100" dist="38100" dir="2700000" algn="tl">
                    <a:srgbClr val="C0C0C0"/>
                  </a:outerShdw>
                </a:effectLst>
              </a:rPr>
              <a:t>   1.</a:t>
            </a:r>
            <a:r>
              <a:rPr lang="en-US" baseline="0">
                <a:effectLst>
                  <a:outerShdw blurRad="38100" dist="38100" dir="2700000" algn="tl">
                    <a:srgbClr val="C0C0C0"/>
                  </a:outerShdw>
                </a:effectLst>
              </a:rPr>
              <a:t> The bandwidth available</a:t>
            </a:r>
          </a:p>
          <a:p>
            <a:pPr algn="just" eaLnBrk="1" hangingPunct="1">
              <a:defRPr/>
            </a:pPr>
            <a:r>
              <a:rPr lang="en-US" baseline="0">
                <a:solidFill>
                  <a:schemeClr val="hlink"/>
                </a:solidFill>
                <a:effectLst>
                  <a:outerShdw blurRad="38100" dist="38100" dir="2700000" algn="tl">
                    <a:srgbClr val="C0C0C0"/>
                  </a:outerShdw>
                </a:effectLst>
              </a:rPr>
              <a:t>   2.</a:t>
            </a:r>
            <a:r>
              <a:rPr lang="en-US" baseline="0">
                <a:effectLst>
                  <a:outerShdw blurRad="38100" dist="38100" dir="2700000" algn="tl">
                    <a:srgbClr val="C0C0C0"/>
                  </a:outerShdw>
                </a:effectLst>
              </a:rPr>
              <a:t> The level of the signals we use</a:t>
            </a:r>
          </a:p>
          <a:p>
            <a:pPr algn="just" eaLnBrk="1" hangingPunct="1">
              <a:defRPr/>
            </a:pPr>
            <a:r>
              <a:rPr lang="en-US" baseline="0">
                <a:solidFill>
                  <a:schemeClr val="hlink"/>
                </a:solidFill>
                <a:effectLst>
                  <a:outerShdw blurRad="38100" dist="38100" dir="2700000" algn="tl">
                    <a:srgbClr val="C0C0C0"/>
                  </a:outerShdw>
                </a:effectLst>
              </a:rPr>
              <a:t>   3</a:t>
            </a:r>
            <a:r>
              <a:rPr lang="en-US" baseline="0">
                <a:effectLst>
                  <a:outerShdw blurRad="38100" dist="38100" dir="2700000" algn="tl">
                    <a:srgbClr val="C0C0C0"/>
                  </a:outerShdw>
                </a:effectLst>
              </a:rPr>
              <a:t>. The quality of the channel (the level of noise)</a:t>
            </a:r>
          </a:p>
        </p:txBody>
      </p:sp>
      <p:sp>
        <p:nvSpPr>
          <p:cNvPr id="76807" name="Rectangle 6">
            <a:extLst>
              <a:ext uri="{FF2B5EF4-FFF2-40B4-BE49-F238E27FC236}">
                <a16:creationId xmlns:a16="http://schemas.microsoft.com/office/drawing/2014/main" id="{989E5A64-C101-42A0-A205-D49833A27EDF}"/>
              </a:ext>
            </a:extLst>
          </p:cNvPr>
          <p:cNvSpPr>
            <a:spLocks noChangeArrowheads="1"/>
          </p:cNvSpPr>
          <p:nvPr/>
        </p:nvSpPr>
        <p:spPr bwMode="auto">
          <a:xfrm>
            <a:off x="152400" y="4819650"/>
            <a:ext cx="5715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i="0" baseline="0">
                <a:solidFill>
                  <a:srgbClr val="0033CC"/>
                </a:solidFill>
              </a:rPr>
              <a:t>Noiseless Channel: Nyquist Bit Rate</a:t>
            </a:r>
            <a:br>
              <a:rPr lang="fr-FR" altLang="en-US" sz="2400" i="0" baseline="0">
                <a:solidFill>
                  <a:srgbClr val="0033CC"/>
                </a:solidFill>
              </a:rPr>
            </a:br>
            <a:r>
              <a:rPr lang="fr-FR" altLang="en-US" sz="2400" i="0" baseline="0">
                <a:solidFill>
                  <a:srgbClr val="0033CC"/>
                </a:solidFill>
              </a:rPr>
              <a:t>Noisy Channel: Shannon Capacity</a:t>
            </a:r>
            <a:br>
              <a:rPr lang="fr-FR" altLang="en-US" sz="2400" i="0" baseline="0">
                <a:solidFill>
                  <a:srgbClr val="0033CC"/>
                </a:solidFill>
              </a:rPr>
            </a:br>
            <a:r>
              <a:rPr lang="en-US" altLang="en-US" sz="2400" i="0" baseline="0">
                <a:solidFill>
                  <a:srgbClr val="0033CC"/>
                </a:solidFill>
              </a:rPr>
              <a:t>Using Both Limits</a:t>
            </a:r>
          </a:p>
        </p:txBody>
      </p:sp>
      <p:sp>
        <p:nvSpPr>
          <p:cNvPr id="802823" name="Text Box 7">
            <a:extLst>
              <a:ext uri="{FF2B5EF4-FFF2-40B4-BE49-F238E27FC236}">
                <a16:creationId xmlns:a16="http://schemas.microsoft.com/office/drawing/2014/main" id="{0E1197EB-A749-4E31-AE3A-0970F31639CD}"/>
              </a:ext>
            </a:extLst>
          </p:cNvPr>
          <p:cNvSpPr txBox="1">
            <a:spLocks noChangeArrowheads="1"/>
          </p:cNvSpPr>
          <p:nvPr/>
        </p:nvSpPr>
        <p:spPr bwMode="auto">
          <a:xfrm>
            <a:off x="165100" y="4343400"/>
            <a:ext cx="4862513" cy="519113"/>
          </a:xfrm>
          <a:prstGeom prst="rect">
            <a:avLst/>
          </a:prstGeom>
          <a:noFill/>
          <a:ln w="76200" algn="ctr">
            <a:noFill/>
            <a:miter lim="800000"/>
            <a:headEnd/>
            <a:tailEnd/>
          </a:ln>
          <a:effectLst/>
        </p:spPr>
        <p:txBody>
          <a:bodyPr wrap="none">
            <a:spAutoFit/>
          </a:bodyPr>
          <a:lstStyle/>
          <a:p>
            <a:pPr algn="ctr">
              <a:defRPr/>
            </a:pPr>
            <a:r>
              <a:rPr lang="en-US" u="sng" baseline="0">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a:extLst>
              <a:ext uri="{FF2B5EF4-FFF2-40B4-BE49-F238E27FC236}">
                <a16:creationId xmlns:a16="http://schemas.microsoft.com/office/drawing/2014/main" id="{F82F7C99-4180-44BB-A321-B737102839C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F34DBE54-D0CF-40E9-A487-4B59F6893DD4}" type="slidenum">
              <a:rPr lang="en-US" altLang="en-US" sz="2000" i="0" baseline="0">
                <a:latin typeface="Arial" panose="020B0604020202020204" pitchFamily="34" charset="0"/>
              </a:rPr>
              <a:pPr/>
              <a:t>74</a:t>
            </a:fld>
            <a:endParaRPr lang="en-US" altLang="en-US" sz="2000" i="0" baseline="0">
              <a:latin typeface="Arial" panose="020B0604020202020204" pitchFamily="34" charset="0"/>
            </a:endParaRPr>
          </a:p>
        </p:txBody>
      </p:sp>
      <p:sp>
        <p:nvSpPr>
          <p:cNvPr id="77827" name="Rectangle 2">
            <a:extLst>
              <a:ext uri="{FF2B5EF4-FFF2-40B4-BE49-F238E27FC236}">
                <a16:creationId xmlns:a16="http://schemas.microsoft.com/office/drawing/2014/main" id="{3A9DC1D5-4D38-44AD-9F90-88FEE166FDD0}"/>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7828" name="Rectangle 3">
            <a:extLst>
              <a:ext uri="{FF2B5EF4-FFF2-40B4-BE49-F238E27FC236}">
                <a16:creationId xmlns:a16="http://schemas.microsoft.com/office/drawing/2014/main" id="{180AD0B1-D4A2-43AF-A566-D29786D4C02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7829" name="Rectangle 4">
            <a:extLst>
              <a:ext uri="{FF2B5EF4-FFF2-40B4-BE49-F238E27FC236}">
                <a16:creationId xmlns:a16="http://schemas.microsoft.com/office/drawing/2014/main" id="{4E06EA30-9D60-48F8-B79A-4291D1351995}"/>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7830" name="Rectangle 5">
            <a:extLst>
              <a:ext uri="{FF2B5EF4-FFF2-40B4-BE49-F238E27FC236}">
                <a16:creationId xmlns:a16="http://schemas.microsoft.com/office/drawing/2014/main" id="{D8983F26-957D-48C6-B486-A5C9BA18CAD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7831" name="Rectangle 6">
            <a:extLst>
              <a:ext uri="{FF2B5EF4-FFF2-40B4-BE49-F238E27FC236}">
                <a16:creationId xmlns:a16="http://schemas.microsoft.com/office/drawing/2014/main" id="{9FCD2A42-3DF7-4AF1-A9F4-8283AA793C4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7832" name="Rectangle 7">
            <a:extLst>
              <a:ext uri="{FF2B5EF4-FFF2-40B4-BE49-F238E27FC236}">
                <a16:creationId xmlns:a16="http://schemas.microsoft.com/office/drawing/2014/main" id="{259D67E7-D4A9-4BFA-94F7-24F2D6A46A13}"/>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7833" name="Rectangle 8">
            <a:extLst>
              <a:ext uri="{FF2B5EF4-FFF2-40B4-BE49-F238E27FC236}">
                <a16:creationId xmlns:a16="http://schemas.microsoft.com/office/drawing/2014/main" id="{5746A651-023C-4E75-8E8F-D250F0948FD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77834" name="Line 9">
            <a:extLst>
              <a:ext uri="{FF2B5EF4-FFF2-40B4-BE49-F238E27FC236}">
                <a16:creationId xmlns:a16="http://schemas.microsoft.com/office/drawing/2014/main" id="{B555F583-5847-4C59-950B-8BB906B4424D}"/>
              </a:ext>
            </a:extLst>
          </p:cNvPr>
          <p:cNvSpPr>
            <a:spLocks noChangeShapeType="1"/>
          </p:cNvSpPr>
          <p:nvPr/>
        </p:nvSpPr>
        <p:spPr bwMode="auto">
          <a:xfrm>
            <a:off x="457200" y="2971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5" name="Line 10">
            <a:extLst>
              <a:ext uri="{FF2B5EF4-FFF2-40B4-BE49-F238E27FC236}">
                <a16:creationId xmlns:a16="http://schemas.microsoft.com/office/drawing/2014/main" id="{4BE4A518-6A7D-49D7-AE25-6326CD282805}"/>
              </a:ext>
            </a:extLst>
          </p:cNvPr>
          <p:cNvSpPr>
            <a:spLocks noChangeShapeType="1"/>
          </p:cNvSpPr>
          <p:nvPr/>
        </p:nvSpPr>
        <p:spPr bwMode="auto">
          <a:xfrm>
            <a:off x="458788" y="4267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6" name="Rectangle 11">
            <a:extLst>
              <a:ext uri="{FF2B5EF4-FFF2-40B4-BE49-F238E27FC236}">
                <a16:creationId xmlns:a16="http://schemas.microsoft.com/office/drawing/2014/main" id="{BF129D21-B1F5-4886-B1BA-48BF4617DC91}"/>
              </a:ext>
            </a:extLst>
          </p:cNvPr>
          <p:cNvSpPr>
            <a:spLocks noChangeArrowheads="1"/>
          </p:cNvSpPr>
          <p:nvPr/>
        </p:nvSpPr>
        <p:spPr bwMode="auto">
          <a:xfrm>
            <a:off x="495300" y="30638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Increasing the levels of a signal may reduce the reliability of the system.</a:t>
            </a:r>
          </a:p>
        </p:txBody>
      </p:sp>
      <p:grpSp>
        <p:nvGrpSpPr>
          <p:cNvPr id="77837" name="Group 12">
            <a:extLst>
              <a:ext uri="{FF2B5EF4-FFF2-40B4-BE49-F238E27FC236}">
                <a16:creationId xmlns:a16="http://schemas.microsoft.com/office/drawing/2014/main" id="{F790AFC5-1061-4B5A-9A2E-FAFA64EDCECA}"/>
              </a:ext>
            </a:extLst>
          </p:cNvPr>
          <p:cNvGrpSpPr>
            <a:grpSpLocks/>
          </p:cNvGrpSpPr>
          <p:nvPr/>
        </p:nvGrpSpPr>
        <p:grpSpPr bwMode="auto">
          <a:xfrm>
            <a:off x="457200" y="2286000"/>
            <a:ext cx="1143000" cy="566738"/>
            <a:chOff x="1200" y="1248"/>
            <a:chExt cx="720" cy="357"/>
          </a:xfrm>
        </p:grpSpPr>
        <p:pic>
          <p:nvPicPr>
            <p:cNvPr id="77838" name="Picture 13">
              <a:extLst>
                <a:ext uri="{FF2B5EF4-FFF2-40B4-BE49-F238E27FC236}">
                  <a16:creationId xmlns:a16="http://schemas.microsoft.com/office/drawing/2014/main" id="{EB4002C5-9491-4D03-ABE7-361948AEA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9" name="Text Box 14">
              <a:extLst>
                <a:ext uri="{FF2B5EF4-FFF2-40B4-BE49-F238E27FC236}">
                  <a16:creationId xmlns:a16="http://schemas.microsoft.com/office/drawing/2014/main" id="{48AA0CF3-DAC1-47E4-9DED-BFED62A8C9AB}"/>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DDC8532B-63A4-4D4D-9B31-FB76A2677652}"/>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Data rate</a:t>
            </a:r>
          </a:p>
          <a:p>
            <a:pPr lvl="1" eaLnBrk="1" hangingPunct="1">
              <a:lnSpc>
                <a:spcPct val="90000"/>
              </a:lnSpc>
            </a:pPr>
            <a:r>
              <a:rPr lang="en-US" altLang="en-US"/>
              <a:t>In bits per second</a:t>
            </a:r>
          </a:p>
          <a:p>
            <a:pPr lvl="1" eaLnBrk="1" hangingPunct="1">
              <a:lnSpc>
                <a:spcPct val="90000"/>
              </a:lnSpc>
            </a:pPr>
            <a:r>
              <a:rPr lang="en-US" altLang="en-US"/>
              <a:t>Rate at which data can be communicated</a:t>
            </a:r>
          </a:p>
          <a:p>
            <a:pPr eaLnBrk="1" hangingPunct="1">
              <a:lnSpc>
                <a:spcPct val="90000"/>
              </a:lnSpc>
            </a:pPr>
            <a:r>
              <a:rPr lang="en-US" altLang="en-US"/>
              <a:t>Bandwidth</a:t>
            </a:r>
          </a:p>
          <a:p>
            <a:pPr lvl="1" eaLnBrk="1" hangingPunct="1">
              <a:lnSpc>
                <a:spcPct val="90000"/>
              </a:lnSpc>
            </a:pPr>
            <a:r>
              <a:rPr lang="en-US" altLang="en-US"/>
              <a:t>In cycles per second of Hertz</a:t>
            </a:r>
          </a:p>
          <a:p>
            <a:pPr lvl="1" eaLnBrk="1" hangingPunct="1">
              <a:lnSpc>
                <a:spcPct val="90000"/>
              </a:lnSpc>
            </a:pPr>
            <a:r>
              <a:rPr lang="en-US" altLang="en-US"/>
              <a:t>Constrained by transmitter and medium</a:t>
            </a:r>
          </a:p>
          <a:p>
            <a:pPr eaLnBrk="1" hangingPunct="1">
              <a:lnSpc>
                <a:spcPct val="90000"/>
              </a:lnSpc>
            </a:pPr>
            <a:r>
              <a:rPr lang="en-US" altLang="en-US"/>
              <a:t>Baud rate</a:t>
            </a:r>
          </a:p>
          <a:p>
            <a:pPr lvl="1" eaLnBrk="1" hangingPunct="1">
              <a:lnSpc>
                <a:spcPct val="90000"/>
              </a:lnSpc>
            </a:pPr>
            <a:r>
              <a:rPr lang="en-US" altLang="en-US"/>
              <a:t>Frequency with which the components change</a:t>
            </a:r>
          </a:p>
        </p:txBody>
      </p:sp>
      <p:sp>
        <p:nvSpPr>
          <p:cNvPr id="78851" name="Slide Number Placeholder 5">
            <a:extLst>
              <a:ext uri="{FF2B5EF4-FFF2-40B4-BE49-F238E27FC236}">
                <a16:creationId xmlns:a16="http://schemas.microsoft.com/office/drawing/2014/main" id="{C7BDBFCD-C502-4233-B2E0-6F5E2D440085}"/>
              </a:ext>
            </a:extLst>
          </p:cNvPr>
          <p:cNvSpPr>
            <a:spLocks noGrp="1"/>
          </p:cNvSpPr>
          <p:nvPr>
            <p:ph type="sldNum" sz="quarter" idx="10"/>
          </p:nvPr>
        </p:nvSpPr>
        <p:spPr>
          <a:xfrm>
            <a:off x="8534400" y="6324600"/>
            <a:ext cx="479425" cy="449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CC37ED0-1880-4F43-999F-0737BF19D448}" type="slidenum">
              <a:rPr lang="en-US" altLang="en-US" sz="2000" i="0" baseline="0">
                <a:latin typeface="Arial" panose="020B0604020202020204" pitchFamily="34" charset="0"/>
              </a:rPr>
              <a:pPr/>
              <a:t>75</a:t>
            </a:fld>
            <a:endParaRPr lang="en-US" altLang="en-US" sz="2000" i="0" baseline="0">
              <a:latin typeface="Arial" panose="020B0604020202020204" pitchFamily="34" charset="0"/>
            </a:endParaRPr>
          </a:p>
        </p:txBody>
      </p:sp>
      <p:sp>
        <p:nvSpPr>
          <p:cNvPr id="78852" name="Rectangle 2">
            <a:extLst>
              <a:ext uri="{FF2B5EF4-FFF2-40B4-BE49-F238E27FC236}">
                <a16:creationId xmlns:a16="http://schemas.microsoft.com/office/drawing/2014/main" id="{8DADD1C3-B9D3-4587-B1FB-C8B4BB23AA70}"/>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Channel Capacity</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561A318B-3563-4008-9723-F52C8344F044}"/>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Data rate rarely the same as baud rate</a:t>
            </a:r>
          </a:p>
          <a:p>
            <a:pPr eaLnBrk="1" hangingPunct="1"/>
            <a:r>
              <a:rPr lang="en-US" altLang="en-US"/>
              <a:t>Examples:</a:t>
            </a:r>
          </a:p>
        </p:txBody>
      </p:sp>
      <p:sp>
        <p:nvSpPr>
          <p:cNvPr id="79875" name="Slide Number Placeholder 5">
            <a:extLst>
              <a:ext uri="{FF2B5EF4-FFF2-40B4-BE49-F238E27FC236}">
                <a16:creationId xmlns:a16="http://schemas.microsoft.com/office/drawing/2014/main" id="{64AF9823-CCA8-42BB-9B92-4D80D31254C4}"/>
              </a:ext>
            </a:extLst>
          </p:cNvPr>
          <p:cNvSpPr>
            <a:spLocks noGrp="1"/>
          </p:cNvSpPr>
          <p:nvPr>
            <p:ph type="sldNum" sz="quarter" idx="10"/>
          </p:nvPr>
        </p:nvSpPr>
        <p:spPr>
          <a:xfrm>
            <a:off x="8534400" y="6324600"/>
            <a:ext cx="479425" cy="449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0D26640-F43A-4713-9968-889D4805DA7E}" type="slidenum">
              <a:rPr lang="en-US" altLang="en-US" sz="2000" i="0" baseline="0">
                <a:latin typeface="Arial" panose="020B0604020202020204" pitchFamily="34" charset="0"/>
              </a:rPr>
              <a:pPr/>
              <a:t>76</a:t>
            </a:fld>
            <a:endParaRPr lang="en-US" altLang="en-US" sz="2000" i="0" baseline="0">
              <a:latin typeface="Arial" panose="020B0604020202020204" pitchFamily="34" charset="0"/>
            </a:endParaRPr>
          </a:p>
        </p:txBody>
      </p:sp>
      <p:sp>
        <p:nvSpPr>
          <p:cNvPr id="79876" name="Rectangle 2">
            <a:extLst>
              <a:ext uri="{FF2B5EF4-FFF2-40B4-BE49-F238E27FC236}">
                <a16:creationId xmlns:a16="http://schemas.microsoft.com/office/drawing/2014/main" id="{06378373-ECD3-441C-876A-788081013B95}"/>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BPS vs. Baud</a:t>
            </a:r>
          </a:p>
        </p:txBody>
      </p:sp>
      <p:sp>
        <p:nvSpPr>
          <p:cNvPr id="79877" name="Text Box 4">
            <a:extLst>
              <a:ext uri="{FF2B5EF4-FFF2-40B4-BE49-F238E27FC236}">
                <a16:creationId xmlns:a16="http://schemas.microsoft.com/office/drawing/2014/main" id="{C49CEC27-FFD9-4D54-B82D-BB4FD548D03A}"/>
              </a:ext>
            </a:extLst>
          </p:cNvPr>
          <p:cNvSpPr txBox="1">
            <a:spLocks noChangeArrowheads="1"/>
          </p:cNvSpPr>
          <p:nvPr/>
        </p:nvSpPr>
        <p:spPr bwMode="auto">
          <a:xfrm>
            <a:off x="3581400" y="5711825"/>
            <a:ext cx="104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800"/>
              <a:t>TDC 361</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4989FD8E-6CB3-4FC3-B7D1-EFE0E3435D1E}"/>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Nyquist</a:t>
            </a:r>
          </a:p>
          <a:p>
            <a:pPr lvl="1" eaLnBrk="1" hangingPunct="1"/>
            <a:r>
              <a:rPr lang="en-US" altLang="en-US"/>
              <a:t>Maximum data rate of a </a:t>
            </a:r>
            <a:r>
              <a:rPr lang="en-US" altLang="en-US" u="sng"/>
              <a:t>noiseless</a:t>
            </a:r>
            <a:r>
              <a:rPr lang="en-US" altLang="en-US"/>
              <a:t> channel = </a:t>
            </a:r>
          </a:p>
          <a:p>
            <a:pPr lvl="1" eaLnBrk="1" hangingPunct="1">
              <a:buFontTx/>
              <a:buNone/>
            </a:pPr>
            <a:r>
              <a:rPr lang="en-US" altLang="en-US"/>
              <a:t>2 * F * log</a:t>
            </a:r>
            <a:r>
              <a:rPr lang="en-US" altLang="en-US" baseline="-25000"/>
              <a:t>2</a:t>
            </a:r>
            <a:r>
              <a:rPr lang="en-US" altLang="en-US"/>
              <a:t>(L)  bps</a:t>
            </a:r>
          </a:p>
          <a:p>
            <a:pPr lvl="1" eaLnBrk="1" hangingPunct="1"/>
            <a:r>
              <a:rPr lang="en-US" altLang="en-US"/>
              <a:t>Where F = frequency</a:t>
            </a:r>
          </a:p>
          <a:p>
            <a:pPr lvl="1" eaLnBrk="1" hangingPunct="1"/>
            <a:r>
              <a:rPr lang="en-US" altLang="en-US"/>
              <a:t>L = the number of discrete levels</a:t>
            </a:r>
          </a:p>
          <a:p>
            <a:pPr lvl="1" eaLnBrk="1" hangingPunct="1"/>
            <a:r>
              <a:rPr lang="en-US" altLang="en-US"/>
              <a:t>Example: F = 4000 Hz, L = 2</a:t>
            </a:r>
          </a:p>
        </p:txBody>
      </p:sp>
      <p:sp>
        <p:nvSpPr>
          <p:cNvPr id="80899" name="Slide Number Placeholder 5">
            <a:extLst>
              <a:ext uri="{FF2B5EF4-FFF2-40B4-BE49-F238E27FC236}">
                <a16:creationId xmlns:a16="http://schemas.microsoft.com/office/drawing/2014/main" id="{488C5266-BFDD-4F91-A0CE-4CF59018CAD7}"/>
              </a:ext>
            </a:extLst>
          </p:cNvPr>
          <p:cNvSpPr>
            <a:spLocks noGrp="1"/>
          </p:cNvSpPr>
          <p:nvPr>
            <p:ph type="sldNum" sz="quarter" idx="10"/>
          </p:nvPr>
        </p:nvSpPr>
        <p:spPr>
          <a:xfrm>
            <a:off x="8382000" y="6172200"/>
            <a:ext cx="631825" cy="601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5531DA9-93A5-42E3-B7DB-B4A431B4091D}" type="slidenum">
              <a:rPr lang="en-US" altLang="en-US" sz="2000" i="0" baseline="0">
                <a:latin typeface="Arial" panose="020B0604020202020204" pitchFamily="34" charset="0"/>
              </a:rPr>
              <a:pPr/>
              <a:t>77</a:t>
            </a:fld>
            <a:endParaRPr lang="en-US" altLang="en-US" sz="2000" i="0" baseline="0">
              <a:latin typeface="Arial" panose="020B0604020202020204" pitchFamily="34" charset="0"/>
            </a:endParaRPr>
          </a:p>
        </p:txBody>
      </p:sp>
      <p:sp>
        <p:nvSpPr>
          <p:cNvPr id="80900" name="Rectangle 2">
            <a:extLst>
              <a:ext uri="{FF2B5EF4-FFF2-40B4-BE49-F238E27FC236}">
                <a16:creationId xmlns:a16="http://schemas.microsoft.com/office/drawing/2014/main" id="{F8EACD9C-F10B-4725-A644-24068FA5F6F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Channel Capacity</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a:extLst>
              <a:ext uri="{FF2B5EF4-FFF2-40B4-BE49-F238E27FC236}">
                <a16:creationId xmlns:a16="http://schemas.microsoft.com/office/drawing/2014/main" id="{FED1CB10-AEB6-4B58-AAE7-4E4D782DDC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B5C1E3B0-3D3A-4400-86EA-54DEB8D60F29}" type="slidenum">
              <a:rPr lang="en-US" altLang="en-US" sz="2000" i="0" baseline="0">
                <a:latin typeface="Arial" panose="020B0604020202020204" pitchFamily="34" charset="0"/>
              </a:rPr>
              <a:pPr/>
              <a:t>78</a:t>
            </a:fld>
            <a:endParaRPr lang="en-US" altLang="en-US" sz="2000" i="0" baseline="0">
              <a:latin typeface="Arial" panose="020B0604020202020204" pitchFamily="34" charset="0"/>
            </a:endParaRPr>
          </a:p>
        </p:txBody>
      </p:sp>
      <p:sp>
        <p:nvSpPr>
          <p:cNvPr id="81923" name="Rectangle 2">
            <a:extLst>
              <a:ext uri="{FF2B5EF4-FFF2-40B4-BE49-F238E27FC236}">
                <a16:creationId xmlns:a16="http://schemas.microsoft.com/office/drawing/2014/main" id="{775C0805-FFC7-4211-8171-1D34D6D09E8E}"/>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1924" name="Rectangle 3">
            <a:extLst>
              <a:ext uri="{FF2B5EF4-FFF2-40B4-BE49-F238E27FC236}">
                <a16:creationId xmlns:a16="http://schemas.microsoft.com/office/drawing/2014/main" id="{1718FCF1-52C8-4EEA-B0EE-CA18D3385DBB}"/>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81925" name="Group 4">
            <a:extLst>
              <a:ext uri="{FF2B5EF4-FFF2-40B4-BE49-F238E27FC236}">
                <a16:creationId xmlns:a16="http://schemas.microsoft.com/office/drawing/2014/main" id="{9C4FE00A-B8DE-47E5-BF24-3BFA2C23F2BF}"/>
              </a:ext>
            </a:extLst>
          </p:cNvPr>
          <p:cNvGrpSpPr>
            <a:grpSpLocks/>
          </p:cNvGrpSpPr>
          <p:nvPr/>
        </p:nvGrpSpPr>
        <p:grpSpPr bwMode="auto">
          <a:xfrm>
            <a:off x="490538" y="773113"/>
            <a:ext cx="738187" cy="474662"/>
            <a:chOff x="309" y="487"/>
            <a:chExt cx="465" cy="299"/>
          </a:xfrm>
        </p:grpSpPr>
        <p:sp>
          <p:nvSpPr>
            <p:cNvPr id="81933" name="Rectangle 5">
              <a:extLst>
                <a:ext uri="{FF2B5EF4-FFF2-40B4-BE49-F238E27FC236}">
                  <a16:creationId xmlns:a16="http://schemas.microsoft.com/office/drawing/2014/main" id="{D0313699-AAB0-426D-B03D-98396AC95B73}"/>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1934" name="Rectangle 6">
              <a:extLst>
                <a:ext uri="{FF2B5EF4-FFF2-40B4-BE49-F238E27FC236}">
                  <a16:creationId xmlns:a16="http://schemas.microsoft.com/office/drawing/2014/main" id="{30B7F5E3-BCBA-4189-B54E-88282203FBFB}"/>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81926" name="Rectangle 7">
            <a:extLst>
              <a:ext uri="{FF2B5EF4-FFF2-40B4-BE49-F238E27FC236}">
                <a16:creationId xmlns:a16="http://schemas.microsoft.com/office/drawing/2014/main" id="{3F33F137-8929-417B-B906-6A7A06F06758}"/>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1927" name="Rectangle 8">
            <a:extLst>
              <a:ext uri="{FF2B5EF4-FFF2-40B4-BE49-F238E27FC236}">
                <a16:creationId xmlns:a16="http://schemas.microsoft.com/office/drawing/2014/main" id="{049735C4-C475-4B26-8356-BA2FA4D67970}"/>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1928" name="Rectangle 9">
            <a:extLst>
              <a:ext uri="{FF2B5EF4-FFF2-40B4-BE49-F238E27FC236}">
                <a16:creationId xmlns:a16="http://schemas.microsoft.com/office/drawing/2014/main" id="{A2D5E4CF-9A59-449B-A726-E438FC7703F6}"/>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1929" name="Rectangle 10">
            <a:extLst>
              <a:ext uri="{FF2B5EF4-FFF2-40B4-BE49-F238E27FC236}">
                <a16:creationId xmlns:a16="http://schemas.microsoft.com/office/drawing/2014/main" id="{4E1F1617-8213-4059-86A0-D1CBAB6C630D}"/>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81930" name="Rectangle 11">
            <a:extLst>
              <a:ext uri="{FF2B5EF4-FFF2-40B4-BE49-F238E27FC236}">
                <a16:creationId xmlns:a16="http://schemas.microsoft.com/office/drawing/2014/main" id="{5B073A7B-DAD2-466C-9EF3-3A919E983345}"/>
              </a:ext>
            </a:extLst>
          </p:cNvPr>
          <p:cNvSpPr>
            <a:spLocks noChangeArrowheads="1"/>
          </p:cNvSpPr>
          <p:nvPr/>
        </p:nvSpPr>
        <p:spPr bwMode="auto">
          <a:xfrm>
            <a:off x="228600" y="144780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Consider a noiseless channel with a bandwidth of 3000 Hz transmitting a signal with two signal levels. The maximum bit rate can be calculated as</a:t>
            </a:r>
          </a:p>
        </p:txBody>
      </p:sp>
      <p:sp>
        <p:nvSpPr>
          <p:cNvPr id="81931" name="Text Box 12">
            <a:extLst>
              <a:ext uri="{FF2B5EF4-FFF2-40B4-BE49-F238E27FC236}">
                <a16:creationId xmlns:a16="http://schemas.microsoft.com/office/drawing/2014/main" id="{F8D19C37-CB7B-4420-9B3D-5672143D32CE}"/>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3.34</a:t>
            </a:r>
          </a:p>
        </p:txBody>
      </p:sp>
      <p:pic>
        <p:nvPicPr>
          <p:cNvPr id="81932" name="Picture 15">
            <a:extLst>
              <a:ext uri="{FF2B5EF4-FFF2-40B4-BE49-F238E27FC236}">
                <a16:creationId xmlns:a16="http://schemas.microsoft.com/office/drawing/2014/main" id="{C00AFF9B-4817-4C6F-97A5-0D2B3B0005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3252788"/>
            <a:ext cx="4346575" cy="350837"/>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1">
            <a:extLst>
              <a:ext uri="{FF2B5EF4-FFF2-40B4-BE49-F238E27FC236}">
                <a16:creationId xmlns:a16="http://schemas.microsoft.com/office/drawing/2014/main" id="{0E74DEB7-6D4A-40C5-A884-E7AE8CAB13C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8EEB8080-122A-4908-AEF6-3D43FAFF1904}" type="slidenum">
              <a:rPr lang="en-US" altLang="en-US" sz="2000" i="0" baseline="0">
                <a:latin typeface="Arial" panose="020B0604020202020204" pitchFamily="34" charset="0"/>
              </a:rPr>
              <a:pPr/>
              <a:t>79</a:t>
            </a:fld>
            <a:endParaRPr lang="en-US" altLang="en-US" sz="2000" i="0" baseline="0">
              <a:latin typeface="Arial" panose="020B0604020202020204" pitchFamily="34" charset="0"/>
            </a:endParaRPr>
          </a:p>
        </p:txBody>
      </p:sp>
      <p:sp>
        <p:nvSpPr>
          <p:cNvPr id="82947" name="Rectangle 2">
            <a:extLst>
              <a:ext uri="{FF2B5EF4-FFF2-40B4-BE49-F238E27FC236}">
                <a16:creationId xmlns:a16="http://schemas.microsoft.com/office/drawing/2014/main" id="{45EA6339-340B-4B82-85F1-4645064B4836}"/>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2948" name="Rectangle 3">
            <a:extLst>
              <a:ext uri="{FF2B5EF4-FFF2-40B4-BE49-F238E27FC236}">
                <a16:creationId xmlns:a16="http://schemas.microsoft.com/office/drawing/2014/main" id="{1A188D9D-841C-497A-A693-05564C6172A6}"/>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82949" name="Group 4">
            <a:extLst>
              <a:ext uri="{FF2B5EF4-FFF2-40B4-BE49-F238E27FC236}">
                <a16:creationId xmlns:a16="http://schemas.microsoft.com/office/drawing/2014/main" id="{DF727FB0-A011-48F3-A4A2-39FF89811C98}"/>
              </a:ext>
            </a:extLst>
          </p:cNvPr>
          <p:cNvGrpSpPr>
            <a:grpSpLocks/>
          </p:cNvGrpSpPr>
          <p:nvPr/>
        </p:nvGrpSpPr>
        <p:grpSpPr bwMode="auto">
          <a:xfrm>
            <a:off x="490538" y="773113"/>
            <a:ext cx="738187" cy="474662"/>
            <a:chOff x="309" y="487"/>
            <a:chExt cx="465" cy="299"/>
          </a:xfrm>
        </p:grpSpPr>
        <p:sp>
          <p:nvSpPr>
            <p:cNvPr id="82957" name="Rectangle 5">
              <a:extLst>
                <a:ext uri="{FF2B5EF4-FFF2-40B4-BE49-F238E27FC236}">
                  <a16:creationId xmlns:a16="http://schemas.microsoft.com/office/drawing/2014/main" id="{C7F7C695-AD5E-4021-BD5E-3C34EEA20429}"/>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2958" name="Rectangle 6">
              <a:extLst>
                <a:ext uri="{FF2B5EF4-FFF2-40B4-BE49-F238E27FC236}">
                  <a16:creationId xmlns:a16="http://schemas.microsoft.com/office/drawing/2014/main" id="{F9AF5DC3-1D82-414A-A514-8D098D3305EA}"/>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82950" name="Rectangle 7">
            <a:extLst>
              <a:ext uri="{FF2B5EF4-FFF2-40B4-BE49-F238E27FC236}">
                <a16:creationId xmlns:a16="http://schemas.microsoft.com/office/drawing/2014/main" id="{345FFCD8-11E6-425D-B6B6-0D6EB4C4BE81}"/>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2951" name="Rectangle 8">
            <a:extLst>
              <a:ext uri="{FF2B5EF4-FFF2-40B4-BE49-F238E27FC236}">
                <a16:creationId xmlns:a16="http://schemas.microsoft.com/office/drawing/2014/main" id="{66E06BF3-3CE8-489A-89DA-7B16A7882B63}"/>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2952" name="Rectangle 9">
            <a:extLst>
              <a:ext uri="{FF2B5EF4-FFF2-40B4-BE49-F238E27FC236}">
                <a16:creationId xmlns:a16="http://schemas.microsoft.com/office/drawing/2014/main" id="{691A8F6C-604D-4939-8FBD-D0D6D412A09B}"/>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2953" name="Rectangle 10">
            <a:extLst>
              <a:ext uri="{FF2B5EF4-FFF2-40B4-BE49-F238E27FC236}">
                <a16:creationId xmlns:a16="http://schemas.microsoft.com/office/drawing/2014/main" id="{AE24AC5F-CA07-48C1-97F7-BFE47053E52A}"/>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82954" name="Rectangle 11">
            <a:extLst>
              <a:ext uri="{FF2B5EF4-FFF2-40B4-BE49-F238E27FC236}">
                <a16:creationId xmlns:a16="http://schemas.microsoft.com/office/drawing/2014/main" id="{B07E37AA-01C1-4562-A19C-D7C0971FD902}"/>
              </a:ext>
            </a:extLst>
          </p:cNvPr>
          <p:cNvSpPr>
            <a:spLocks noChangeArrowheads="1"/>
          </p:cNvSpPr>
          <p:nvPr/>
        </p:nvSpPr>
        <p:spPr bwMode="auto">
          <a:xfrm>
            <a:off x="228600" y="1370013"/>
            <a:ext cx="8534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Consider the same noiseless channel transmitting a signal with four signal levels (for each level, we send 2 bits). The maximum bit rate can be calculated as</a:t>
            </a:r>
          </a:p>
        </p:txBody>
      </p:sp>
      <p:sp>
        <p:nvSpPr>
          <p:cNvPr id="82955" name="Text Box 12">
            <a:extLst>
              <a:ext uri="{FF2B5EF4-FFF2-40B4-BE49-F238E27FC236}">
                <a16:creationId xmlns:a16="http://schemas.microsoft.com/office/drawing/2014/main" id="{F5BACE84-DBE1-4713-A06B-648EA06C0815}"/>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3.35</a:t>
            </a:r>
          </a:p>
        </p:txBody>
      </p:sp>
      <p:pic>
        <p:nvPicPr>
          <p:cNvPr id="82956" name="Picture 14">
            <a:extLst>
              <a:ext uri="{FF2B5EF4-FFF2-40B4-BE49-F238E27FC236}">
                <a16:creationId xmlns:a16="http://schemas.microsoft.com/office/drawing/2014/main" id="{6E1B2C59-1FBB-4F86-80F1-8826605D3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3244850"/>
            <a:ext cx="5570537" cy="36830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A2D6C3C4-2824-47E1-B7FC-48E736B27FB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49AF6840-3874-4D72-B26B-540C6840C564}" type="slidenum">
              <a:rPr lang="en-US" altLang="en-US" sz="2000" i="0" baseline="0">
                <a:latin typeface="Arial" panose="020B0604020202020204" pitchFamily="34" charset="0"/>
              </a:rPr>
              <a:pPr/>
              <a:t>8</a:t>
            </a:fld>
            <a:endParaRPr lang="en-US" altLang="en-US" sz="2000" i="0" baseline="0">
              <a:latin typeface="Arial" panose="020B0604020202020204" pitchFamily="34" charset="0"/>
            </a:endParaRPr>
          </a:p>
        </p:txBody>
      </p:sp>
      <p:sp>
        <p:nvSpPr>
          <p:cNvPr id="10243" name="Line 2">
            <a:extLst>
              <a:ext uri="{FF2B5EF4-FFF2-40B4-BE49-F238E27FC236}">
                <a16:creationId xmlns:a16="http://schemas.microsoft.com/office/drawing/2014/main" id="{591785C5-59FE-495A-9317-48F5BC8EAF03}"/>
              </a:ext>
            </a:extLst>
          </p:cNvPr>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 name="Line 3">
            <a:extLst>
              <a:ext uri="{FF2B5EF4-FFF2-40B4-BE49-F238E27FC236}">
                <a16:creationId xmlns:a16="http://schemas.microsoft.com/office/drawing/2014/main" id="{8F8C668A-0AE0-443D-AA70-20BCA0D43CB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Text Box 4">
            <a:extLst>
              <a:ext uri="{FF2B5EF4-FFF2-40B4-BE49-F238E27FC236}">
                <a16:creationId xmlns:a16="http://schemas.microsoft.com/office/drawing/2014/main" id="{B16321C9-A6BF-48E1-9916-4F6500B74988}"/>
              </a:ext>
            </a:extLst>
          </p:cNvPr>
          <p:cNvSpPr txBox="1">
            <a:spLocks noChangeArrowheads="1"/>
          </p:cNvSpPr>
          <p:nvPr/>
        </p:nvSpPr>
        <p:spPr bwMode="auto">
          <a:xfrm>
            <a:off x="304800" y="762000"/>
            <a:ext cx="289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3.2  </a:t>
            </a:r>
            <a:r>
              <a:rPr lang="en-US" altLang="en-US" sz="2000" baseline="0"/>
              <a:t>A sine wave</a:t>
            </a:r>
          </a:p>
        </p:txBody>
      </p:sp>
      <p:sp>
        <p:nvSpPr>
          <p:cNvPr id="10246" name="Line 5">
            <a:extLst>
              <a:ext uri="{FF2B5EF4-FFF2-40B4-BE49-F238E27FC236}">
                <a16:creationId xmlns:a16="http://schemas.microsoft.com/office/drawing/2014/main" id="{5274BE0B-064B-49F9-B08C-D80F8820FFB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47" name="Picture 6">
            <a:extLst>
              <a:ext uri="{FF2B5EF4-FFF2-40B4-BE49-F238E27FC236}">
                <a16:creationId xmlns:a16="http://schemas.microsoft.com/office/drawing/2014/main" id="{EE186ABB-4314-4A62-8DA0-6DA05E2A9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725" y="2786063"/>
            <a:ext cx="7075488"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1">
            <a:extLst>
              <a:ext uri="{FF2B5EF4-FFF2-40B4-BE49-F238E27FC236}">
                <a16:creationId xmlns:a16="http://schemas.microsoft.com/office/drawing/2014/main" id="{67D43D29-43BF-43C9-80B7-69AE510B408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A749D341-BC36-4B01-8A3E-8964909446CC}" type="slidenum">
              <a:rPr lang="en-US" altLang="en-US" sz="2000" i="0" baseline="0">
                <a:latin typeface="Arial" panose="020B0604020202020204" pitchFamily="34" charset="0"/>
              </a:rPr>
              <a:pPr/>
              <a:t>80</a:t>
            </a:fld>
            <a:endParaRPr lang="en-US" altLang="en-US" sz="2000" i="0" baseline="0">
              <a:latin typeface="Arial" panose="020B0604020202020204" pitchFamily="34" charset="0"/>
            </a:endParaRPr>
          </a:p>
        </p:txBody>
      </p:sp>
      <p:sp>
        <p:nvSpPr>
          <p:cNvPr id="83971" name="Rectangle 2">
            <a:extLst>
              <a:ext uri="{FF2B5EF4-FFF2-40B4-BE49-F238E27FC236}">
                <a16:creationId xmlns:a16="http://schemas.microsoft.com/office/drawing/2014/main" id="{83349721-EB6B-4B96-AF67-34435129DCFF}"/>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3972" name="Rectangle 3">
            <a:extLst>
              <a:ext uri="{FF2B5EF4-FFF2-40B4-BE49-F238E27FC236}">
                <a16:creationId xmlns:a16="http://schemas.microsoft.com/office/drawing/2014/main" id="{E197985E-2E34-44C8-BF15-6FF4556C67CA}"/>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83973" name="Group 4">
            <a:extLst>
              <a:ext uri="{FF2B5EF4-FFF2-40B4-BE49-F238E27FC236}">
                <a16:creationId xmlns:a16="http://schemas.microsoft.com/office/drawing/2014/main" id="{B7CEA3E9-D9D1-4E3A-9308-705BA4BB8A0C}"/>
              </a:ext>
            </a:extLst>
          </p:cNvPr>
          <p:cNvGrpSpPr>
            <a:grpSpLocks/>
          </p:cNvGrpSpPr>
          <p:nvPr/>
        </p:nvGrpSpPr>
        <p:grpSpPr bwMode="auto">
          <a:xfrm>
            <a:off x="490538" y="773113"/>
            <a:ext cx="738187" cy="474662"/>
            <a:chOff x="309" y="487"/>
            <a:chExt cx="465" cy="299"/>
          </a:xfrm>
        </p:grpSpPr>
        <p:sp>
          <p:nvSpPr>
            <p:cNvPr id="83982" name="Rectangle 5">
              <a:extLst>
                <a:ext uri="{FF2B5EF4-FFF2-40B4-BE49-F238E27FC236}">
                  <a16:creationId xmlns:a16="http://schemas.microsoft.com/office/drawing/2014/main" id="{02EBE294-5A68-4791-B721-5E2FA58CB193}"/>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3983" name="Rectangle 6">
              <a:extLst>
                <a:ext uri="{FF2B5EF4-FFF2-40B4-BE49-F238E27FC236}">
                  <a16:creationId xmlns:a16="http://schemas.microsoft.com/office/drawing/2014/main" id="{D2662D27-B1CC-43B1-A6C2-AE70AFC79B91}"/>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83974" name="Rectangle 7">
            <a:extLst>
              <a:ext uri="{FF2B5EF4-FFF2-40B4-BE49-F238E27FC236}">
                <a16:creationId xmlns:a16="http://schemas.microsoft.com/office/drawing/2014/main" id="{6533816E-5154-47F9-8727-B05FEB5974B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3975" name="Rectangle 8">
            <a:extLst>
              <a:ext uri="{FF2B5EF4-FFF2-40B4-BE49-F238E27FC236}">
                <a16:creationId xmlns:a16="http://schemas.microsoft.com/office/drawing/2014/main" id="{2729102F-BA78-4297-B831-DDF6F9E414D0}"/>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3976" name="Rectangle 9">
            <a:extLst>
              <a:ext uri="{FF2B5EF4-FFF2-40B4-BE49-F238E27FC236}">
                <a16:creationId xmlns:a16="http://schemas.microsoft.com/office/drawing/2014/main" id="{26145E3F-ECB1-4EE6-A25C-C09FB764B11B}"/>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3977" name="Rectangle 10">
            <a:extLst>
              <a:ext uri="{FF2B5EF4-FFF2-40B4-BE49-F238E27FC236}">
                <a16:creationId xmlns:a16="http://schemas.microsoft.com/office/drawing/2014/main" id="{D683214A-C8DD-47BF-8517-7F2D56A846CD}"/>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83978" name="Rectangle 11">
            <a:extLst>
              <a:ext uri="{FF2B5EF4-FFF2-40B4-BE49-F238E27FC236}">
                <a16:creationId xmlns:a16="http://schemas.microsoft.com/office/drawing/2014/main" id="{59DC1E18-0A50-42C6-A387-81466FA4525D}"/>
              </a:ext>
            </a:extLst>
          </p:cNvPr>
          <p:cNvSpPr>
            <a:spLocks noChangeArrowheads="1"/>
          </p:cNvSpPr>
          <p:nvPr/>
        </p:nvSpPr>
        <p:spPr bwMode="auto">
          <a:xfrm>
            <a:off x="228600" y="1447800"/>
            <a:ext cx="85344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We need to send 265 kbps over a noiseless channel with a bandwidth of 20 kHz. How many signal levels do we need?</a:t>
            </a:r>
          </a:p>
          <a:p>
            <a:pPr algn="just"/>
            <a:r>
              <a:rPr lang="en-US" altLang="en-US" baseline="0">
                <a:solidFill>
                  <a:schemeClr val="hlink"/>
                </a:solidFill>
              </a:rPr>
              <a:t>Solution</a:t>
            </a:r>
          </a:p>
          <a:p>
            <a:pPr algn="just"/>
            <a:r>
              <a:rPr lang="en-US" altLang="en-US" baseline="0"/>
              <a:t>We can use the Nyquist formula as shown:</a:t>
            </a:r>
          </a:p>
        </p:txBody>
      </p:sp>
      <p:sp>
        <p:nvSpPr>
          <p:cNvPr id="83979" name="Text Box 12">
            <a:extLst>
              <a:ext uri="{FF2B5EF4-FFF2-40B4-BE49-F238E27FC236}">
                <a16:creationId xmlns:a16="http://schemas.microsoft.com/office/drawing/2014/main" id="{5DA51363-4CE4-400C-88CD-CA433542E75C}"/>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3.36</a:t>
            </a:r>
          </a:p>
        </p:txBody>
      </p:sp>
      <p:pic>
        <p:nvPicPr>
          <p:cNvPr id="83980" name="Picture 14">
            <a:extLst>
              <a:ext uri="{FF2B5EF4-FFF2-40B4-BE49-F238E27FC236}">
                <a16:creationId xmlns:a16="http://schemas.microsoft.com/office/drawing/2014/main" id="{4D6CF8EE-FD21-4B69-84DE-2A7181F57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810000"/>
            <a:ext cx="5427663" cy="75565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83981" name="Rectangle 15">
            <a:extLst>
              <a:ext uri="{FF2B5EF4-FFF2-40B4-BE49-F238E27FC236}">
                <a16:creationId xmlns:a16="http://schemas.microsoft.com/office/drawing/2014/main" id="{030AFB7B-409C-4B76-92AC-D7418445BC4D}"/>
              </a:ext>
            </a:extLst>
          </p:cNvPr>
          <p:cNvSpPr>
            <a:spLocks noChangeArrowheads="1"/>
          </p:cNvSpPr>
          <p:nvPr/>
        </p:nvSpPr>
        <p:spPr bwMode="auto">
          <a:xfrm>
            <a:off x="152400" y="4648200"/>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Since this result is not a power of 2, we need to either increase the number of levels or reduce the bit rate. If we have 128 levels, the bit rate is 280 kbps. If we have 64 levels, the bit rate is 240 kbps.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id="{3056A2EE-928C-4C34-8838-D96C717AEEDC}"/>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t>Shannon (which includes noise)</a:t>
            </a:r>
          </a:p>
          <a:p>
            <a:pPr lvl="1" eaLnBrk="1" hangingPunct="1"/>
            <a:r>
              <a:rPr lang="en-US" altLang="en-US" sz="2400"/>
              <a:t>Maximum data rate (in bps) = B x log</a:t>
            </a:r>
            <a:r>
              <a:rPr lang="en-US" altLang="en-US" sz="2400" baseline="-25000"/>
              <a:t>2</a:t>
            </a:r>
            <a:r>
              <a:rPr lang="en-US" altLang="en-US" sz="2400"/>
              <a:t>(1 + S/N)</a:t>
            </a:r>
          </a:p>
          <a:p>
            <a:pPr lvl="1" eaLnBrk="1" hangingPunct="1"/>
            <a:r>
              <a:rPr lang="en-US" altLang="en-US" sz="2400"/>
              <a:t>B = bandwidth, or frequency </a:t>
            </a:r>
          </a:p>
          <a:p>
            <a:pPr lvl="1" eaLnBrk="1" hangingPunct="1"/>
            <a:r>
              <a:rPr lang="en-US" altLang="en-US" sz="2400"/>
              <a:t>S = signal power in watts</a:t>
            </a:r>
          </a:p>
          <a:p>
            <a:pPr lvl="1" eaLnBrk="1" hangingPunct="1"/>
            <a:r>
              <a:rPr lang="en-US" altLang="en-US" sz="2400"/>
              <a:t>N = noise power in watts (S/N = SNR)</a:t>
            </a:r>
          </a:p>
          <a:p>
            <a:pPr lvl="1" eaLnBrk="1" hangingPunct="1"/>
            <a:r>
              <a:rPr lang="en-US" altLang="en-US" sz="2400"/>
              <a:t>Example: B = 3400 Hz, S = 0.2 w, N = 0.0002 w</a:t>
            </a:r>
          </a:p>
          <a:p>
            <a:pPr lvl="1" eaLnBrk="1" hangingPunct="1"/>
            <a:r>
              <a:rPr lang="en-US" altLang="en-US" sz="2400"/>
              <a:t>Max data rate = 3400 x log</a:t>
            </a:r>
            <a:r>
              <a:rPr lang="en-US" altLang="en-US" sz="2400" baseline="-25000"/>
              <a:t>2</a:t>
            </a:r>
            <a:r>
              <a:rPr lang="en-US" altLang="en-US" sz="2400"/>
              <a:t>(1 + 1000)</a:t>
            </a:r>
          </a:p>
          <a:p>
            <a:pPr lvl="1" eaLnBrk="1" hangingPunct="1"/>
            <a:r>
              <a:rPr lang="en-US" altLang="en-US" sz="2400"/>
              <a:t>                    = 3400 x 9.97</a:t>
            </a:r>
          </a:p>
          <a:p>
            <a:pPr lvl="1" eaLnBrk="1" hangingPunct="1"/>
            <a:r>
              <a:rPr lang="en-US" altLang="en-US" sz="2400"/>
              <a:t>                    = 33898 bps</a:t>
            </a:r>
          </a:p>
        </p:txBody>
      </p:sp>
      <p:sp>
        <p:nvSpPr>
          <p:cNvPr id="84995" name="Slide Number Placeholder 5">
            <a:extLst>
              <a:ext uri="{FF2B5EF4-FFF2-40B4-BE49-F238E27FC236}">
                <a16:creationId xmlns:a16="http://schemas.microsoft.com/office/drawing/2014/main" id="{1C76B727-0F9A-44A5-A44E-222C8D225585}"/>
              </a:ext>
            </a:extLst>
          </p:cNvPr>
          <p:cNvSpPr>
            <a:spLocks noGrp="1"/>
          </p:cNvSpPr>
          <p:nvPr>
            <p:ph type="sldNum" sz="quarter" idx="10"/>
          </p:nvPr>
        </p:nvSpPr>
        <p:spPr>
          <a:xfrm>
            <a:off x="8458200" y="6096000"/>
            <a:ext cx="555625" cy="677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C983150-F08A-4435-AA7C-7E1EE4522DF7}" type="slidenum">
              <a:rPr lang="en-US" altLang="en-US" sz="2000" i="0" baseline="0">
                <a:latin typeface="Arial" panose="020B0604020202020204" pitchFamily="34" charset="0"/>
              </a:rPr>
              <a:pPr/>
              <a:t>81</a:t>
            </a:fld>
            <a:endParaRPr lang="en-US" altLang="en-US" sz="2000" i="0" baseline="0">
              <a:latin typeface="Arial" panose="020B0604020202020204" pitchFamily="34" charset="0"/>
            </a:endParaRPr>
          </a:p>
        </p:txBody>
      </p:sp>
      <p:sp>
        <p:nvSpPr>
          <p:cNvPr id="84996" name="Rectangle 2">
            <a:extLst>
              <a:ext uri="{FF2B5EF4-FFF2-40B4-BE49-F238E27FC236}">
                <a16:creationId xmlns:a16="http://schemas.microsoft.com/office/drawing/2014/main" id="{D3826851-C268-425D-8B68-2B7C67DF9DE2}"/>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Channel Capacity</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1">
            <a:extLst>
              <a:ext uri="{FF2B5EF4-FFF2-40B4-BE49-F238E27FC236}">
                <a16:creationId xmlns:a16="http://schemas.microsoft.com/office/drawing/2014/main" id="{3F70C030-1EC4-4764-80B1-9445D22479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01B1C51E-979E-4DFA-8F35-0D62E3C27B78}" type="slidenum">
              <a:rPr lang="en-US" altLang="en-US" sz="2000" i="0" baseline="0">
                <a:latin typeface="Arial" panose="020B0604020202020204" pitchFamily="34" charset="0"/>
              </a:rPr>
              <a:pPr/>
              <a:t>82</a:t>
            </a:fld>
            <a:endParaRPr lang="en-US" altLang="en-US" sz="2000" i="0" baseline="0">
              <a:latin typeface="Arial" panose="020B0604020202020204" pitchFamily="34" charset="0"/>
            </a:endParaRPr>
          </a:p>
        </p:txBody>
      </p:sp>
      <p:sp>
        <p:nvSpPr>
          <p:cNvPr id="86019" name="Rectangle 2">
            <a:extLst>
              <a:ext uri="{FF2B5EF4-FFF2-40B4-BE49-F238E27FC236}">
                <a16:creationId xmlns:a16="http://schemas.microsoft.com/office/drawing/2014/main" id="{1BB7CD9E-FD46-4F58-89FA-0578A02B1322}"/>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6020" name="Rectangle 3">
            <a:extLst>
              <a:ext uri="{FF2B5EF4-FFF2-40B4-BE49-F238E27FC236}">
                <a16:creationId xmlns:a16="http://schemas.microsoft.com/office/drawing/2014/main" id="{4BFFC1B3-CF57-446A-8797-AC4131DFAD25}"/>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86021" name="Group 4">
            <a:extLst>
              <a:ext uri="{FF2B5EF4-FFF2-40B4-BE49-F238E27FC236}">
                <a16:creationId xmlns:a16="http://schemas.microsoft.com/office/drawing/2014/main" id="{7FFE63B3-2F68-417C-ABA6-942D14E5B9A6}"/>
              </a:ext>
            </a:extLst>
          </p:cNvPr>
          <p:cNvGrpSpPr>
            <a:grpSpLocks/>
          </p:cNvGrpSpPr>
          <p:nvPr/>
        </p:nvGrpSpPr>
        <p:grpSpPr bwMode="auto">
          <a:xfrm>
            <a:off x="490538" y="773113"/>
            <a:ext cx="738187" cy="474662"/>
            <a:chOff x="309" y="487"/>
            <a:chExt cx="465" cy="299"/>
          </a:xfrm>
        </p:grpSpPr>
        <p:sp>
          <p:nvSpPr>
            <p:cNvPr id="86030" name="Rectangle 5">
              <a:extLst>
                <a:ext uri="{FF2B5EF4-FFF2-40B4-BE49-F238E27FC236}">
                  <a16:creationId xmlns:a16="http://schemas.microsoft.com/office/drawing/2014/main" id="{A547C5D2-D481-4970-B270-59D5BA92BC74}"/>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6031" name="Rectangle 6">
              <a:extLst>
                <a:ext uri="{FF2B5EF4-FFF2-40B4-BE49-F238E27FC236}">
                  <a16:creationId xmlns:a16="http://schemas.microsoft.com/office/drawing/2014/main" id="{B537E543-C83F-469B-B64E-0C8AA71A2FC0}"/>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86022" name="Rectangle 7">
            <a:extLst>
              <a:ext uri="{FF2B5EF4-FFF2-40B4-BE49-F238E27FC236}">
                <a16:creationId xmlns:a16="http://schemas.microsoft.com/office/drawing/2014/main" id="{6CFD73A5-92C4-4D22-9DD7-2123B31BBE5A}"/>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6023" name="Rectangle 8">
            <a:extLst>
              <a:ext uri="{FF2B5EF4-FFF2-40B4-BE49-F238E27FC236}">
                <a16:creationId xmlns:a16="http://schemas.microsoft.com/office/drawing/2014/main" id="{C597A4C2-83A9-400C-9AD7-A270EA2B454F}"/>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6024" name="Rectangle 9">
            <a:extLst>
              <a:ext uri="{FF2B5EF4-FFF2-40B4-BE49-F238E27FC236}">
                <a16:creationId xmlns:a16="http://schemas.microsoft.com/office/drawing/2014/main" id="{7CEE0AC6-FC2E-4AD8-826C-70E39CE26231}"/>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6025" name="Rectangle 10">
            <a:extLst>
              <a:ext uri="{FF2B5EF4-FFF2-40B4-BE49-F238E27FC236}">
                <a16:creationId xmlns:a16="http://schemas.microsoft.com/office/drawing/2014/main" id="{0B2E9C99-E26E-44E1-8792-D5C68960E54B}"/>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86026" name="Rectangle 11">
            <a:extLst>
              <a:ext uri="{FF2B5EF4-FFF2-40B4-BE49-F238E27FC236}">
                <a16:creationId xmlns:a16="http://schemas.microsoft.com/office/drawing/2014/main" id="{6C38790E-B1AE-4CE1-8CC8-2D83FE747749}"/>
              </a:ext>
            </a:extLst>
          </p:cNvPr>
          <p:cNvSpPr>
            <a:spLocks noChangeArrowheads="1"/>
          </p:cNvSpPr>
          <p:nvPr/>
        </p:nvSpPr>
        <p:spPr bwMode="auto">
          <a:xfrm>
            <a:off x="228600" y="1371600"/>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Consider an extremely noisy channel in which the value of the signal-to-noise ratio is almost zero. In other words, the noise is so strong that the signal is faint. For this channel the capacity C is calculated as</a:t>
            </a:r>
          </a:p>
        </p:txBody>
      </p:sp>
      <p:sp>
        <p:nvSpPr>
          <p:cNvPr id="86027" name="Text Box 12">
            <a:extLst>
              <a:ext uri="{FF2B5EF4-FFF2-40B4-BE49-F238E27FC236}">
                <a16:creationId xmlns:a16="http://schemas.microsoft.com/office/drawing/2014/main" id="{0A1795F2-F985-40DC-9CCC-B0F89D0C1490}"/>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3.37</a:t>
            </a:r>
          </a:p>
        </p:txBody>
      </p:sp>
      <p:pic>
        <p:nvPicPr>
          <p:cNvPr id="86028" name="Picture 16">
            <a:extLst>
              <a:ext uri="{FF2B5EF4-FFF2-40B4-BE49-F238E27FC236}">
                <a16:creationId xmlns:a16="http://schemas.microsoft.com/office/drawing/2014/main" id="{9ADF732A-7E10-4861-BE3C-92F311146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476625"/>
            <a:ext cx="6723063" cy="33337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86029" name="Rectangle 17">
            <a:extLst>
              <a:ext uri="{FF2B5EF4-FFF2-40B4-BE49-F238E27FC236}">
                <a16:creationId xmlns:a16="http://schemas.microsoft.com/office/drawing/2014/main" id="{7DFE3F01-7515-4E8D-BF14-A3F1B3CEDB5D}"/>
              </a:ext>
            </a:extLst>
          </p:cNvPr>
          <p:cNvSpPr>
            <a:spLocks noChangeArrowheads="1"/>
          </p:cNvSpPr>
          <p:nvPr/>
        </p:nvSpPr>
        <p:spPr bwMode="auto">
          <a:xfrm>
            <a:off x="228600" y="4189413"/>
            <a:ext cx="8534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This means that the capacity of this channel is zero regardless of the bandwidth. In other words, we cannot receive any data through this channel.</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1">
            <a:extLst>
              <a:ext uri="{FF2B5EF4-FFF2-40B4-BE49-F238E27FC236}">
                <a16:creationId xmlns:a16="http://schemas.microsoft.com/office/drawing/2014/main" id="{986F8925-2413-4F7E-9BEC-69A9D98AB79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47628C33-0C28-4124-9EE6-F6470FE7063D}" type="slidenum">
              <a:rPr lang="en-US" altLang="en-US" sz="2000" i="0" baseline="0">
                <a:latin typeface="Arial" panose="020B0604020202020204" pitchFamily="34" charset="0"/>
              </a:rPr>
              <a:pPr/>
              <a:t>83</a:t>
            </a:fld>
            <a:endParaRPr lang="en-US" altLang="en-US" sz="2000" i="0" baseline="0">
              <a:latin typeface="Arial" panose="020B0604020202020204" pitchFamily="34" charset="0"/>
            </a:endParaRPr>
          </a:p>
        </p:txBody>
      </p:sp>
      <p:sp>
        <p:nvSpPr>
          <p:cNvPr id="87043" name="Rectangle 2">
            <a:extLst>
              <a:ext uri="{FF2B5EF4-FFF2-40B4-BE49-F238E27FC236}">
                <a16:creationId xmlns:a16="http://schemas.microsoft.com/office/drawing/2014/main" id="{49F7F7DB-401F-43D2-AB2E-C99FC4F56D27}"/>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7044" name="Rectangle 3">
            <a:extLst>
              <a:ext uri="{FF2B5EF4-FFF2-40B4-BE49-F238E27FC236}">
                <a16:creationId xmlns:a16="http://schemas.microsoft.com/office/drawing/2014/main" id="{8963B3FB-E448-45FE-ACC7-BB62BC43052D}"/>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87045" name="Group 4">
            <a:extLst>
              <a:ext uri="{FF2B5EF4-FFF2-40B4-BE49-F238E27FC236}">
                <a16:creationId xmlns:a16="http://schemas.microsoft.com/office/drawing/2014/main" id="{01B57B05-A761-4685-A9BC-044CF0B54AEA}"/>
              </a:ext>
            </a:extLst>
          </p:cNvPr>
          <p:cNvGrpSpPr>
            <a:grpSpLocks/>
          </p:cNvGrpSpPr>
          <p:nvPr/>
        </p:nvGrpSpPr>
        <p:grpSpPr bwMode="auto">
          <a:xfrm>
            <a:off x="490538" y="773113"/>
            <a:ext cx="738187" cy="474662"/>
            <a:chOff x="309" y="487"/>
            <a:chExt cx="465" cy="299"/>
          </a:xfrm>
        </p:grpSpPr>
        <p:sp>
          <p:nvSpPr>
            <p:cNvPr id="87054" name="Rectangle 5">
              <a:extLst>
                <a:ext uri="{FF2B5EF4-FFF2-40B4-BE49-F238E27FC236}">
                  <a16:creationId xmlns:a16="http://schemas.microsoft.com/office/drawing/2014/main" id="{04885738-AD0A-401E-942C-C945C7DAC718}"/>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7055" name="Rectangle 6">
              <a:extLst>
                <a:ext uri="{FF2B5EF4-FFF2-40B4-BE49-F238E27FC236}">
                  <a16:creationId xmlns:a16="http://schemas.microsoft.com/office/drawing/2014/main" id="{743FC7F5-BF11-4E54-83E6-3116539F01D9}"/>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87046" name="Rectangle 7">
            <a:extLst>
              <a:ext uri="{FF2B5EF4-FFF2-40B4-BE49-F238E27FC236}">
                <a16:creationId xmlns:a16="http://schemas.microsoft.com/office/drawing/2014/main" id="{26D1AEAE-683E-4DBF-970B-1FA7DAB1D792}"/>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7047" name="Rectangle 8">
            <a:extLst>
              <a:ext uri="{FF2B5EF4-FFF2-40B4-BE49-F238E27FC236}">
                <a16:creationId xmlns:a16="http://schemas.microsoft.com/office/drawing/2014/main" id="{2A99FC29-BFC4-400F-BD71-B1CC3FD95355}"/>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7048" name="Rectangle 9">
            <a:extLst>
              <a:ext uri="{FF2B5EF4-FFF2-40B4-BE49-F238E27FC236}">
                <a16:creationId xmlns:a16="http://schemas.microsoft.com/office/drawing/2014/main" id="{0BD63DCC-4363-4979-A2F7-96B2FB06B20E}"/>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7049" name="Rectangle 10">
            <a:extLst>
              <a:ext uri="{FF2B5EF4-FFF2-40B4-BE49-F238E27FC236}">
                <a16:creationId xmlns:a16="http://schemas.microsoft.com/office/drawing/2014/main" id="{AF6BB0A5-6F36-46B0-8890-BEF375A1401E}"/>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87050" name="Rectangle 11">
            <a:extLst>
              <a:ext uri="{FF2B5EF4-FFF2-40B4-BE49-F238E27FC236}">
                <a16:creationId xmlns:a16="http://schemas.microsoft.com/office/drawing/2014/main" id="{171672EA-CED7-4349-B123-C39E85A00B50}"/>
              </a:ext>
            </a:extLst>
          </p:cNvPr>
          <p:cNvSpPr>
            <a:spLocks noChangeArrowheads="1"/>
          </p:cNvSpPr>
          <p:nvPr/>
        </p:nvSpPr>
        <p:spPr bwMode="auto">
          <a:xfrm>
            <a:off x="228600" y="1231900"/>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We can calculate the theoretical highest bit rate of a regular telephone line. A telephone line normally has a bandwidth of 3000. The signal-to-noise ratio is usually 3162. For this channel the capacity is calculated as</a:t>
            </a:r>
          </a:p>
        </p:txBody>
      </p:sp>
      <p:sp>
        <p:nvSpPr>
          <p:cNvPr id="87051" name="Text Box 12">
            <a:extLst>
              <a:ext uri="{FF2B5EF4-FFF2-40B4-BE49-F238E27FC236}">
                <a16:creationId xmlns:a16="http://schemas.microsoft.com/office/drawing/2014/main" id="{28DDDC91-D4CC-4846-B0C1-BA64F761C8E8}"/>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3.38</a:t>
            </a:r>
          </a:p>
        </p:txBody>
      </p:sp>
      <p:pic>
        <p:nvPicPr>
          <p:cNvPr id="87052" name="Picture 14">
            <a:extLst>
              <a:ext uri="{FF2B5EF4-FFF2-40B4-BE49-F238E27FC236}">
                <a16:creationId xmlns:a16="http://schemas.microsoft.com/office/drawing/2014/main" id="{C3712B9C-7F40-4F33-9E6A-35E6409DD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352800"/>
            <a:ext cx="7046913" cy="674688"/>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87053" name="Rectangle 15">
            <a:extLst>
              <a:ext uri="{FF2B5EF4-FFF2-40B4-BE49-F238E27FC236}">
                <a16:creationId xmlns:a16="http://schemas.microsoft.com/office/drawing/2014/main" id="{616EA572-E994-4C88-BD63-F467AF5B8E43}"/>
              </a:ext>
            </a:extLst>
          </p:cNvPr>
          <p:cNvSpPr>
            <a:spLocks noChangeArrowheads="1"/>
          </p:cNvSpPr>
          <p:nvPr/>
        </p:nvSpPr>
        <p:spPr bwMode="auto">
          <a:xfrm>
            <a:off x="228600" y="4419600"/>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This means that the highest bit rate for a telephone line is 34.860 kbps. If we want to send data faster than this, we can either increase the bandwidth of the line or improve the signal-to-noise ratio.</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1">
            <a:extLst>
              <a:ext uri="{FF2B5EF4-FFF2-40B4-BE49-F238E27FC236}">
                <a16:creationId xmlns:a16="http://schemas.microsoft.com/office/drawing/2014/main" id="{7FF8B4ED-117B-408F-ADD7-55AECFBE1EB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93A93A78-2BEC-48CA-A56A-4F2470515511}" type="slidenum">
              <a:rPr lang="en-US" altLang="en-US" sz="2000" i="0" baseline="0">
                <a:latin typeface="Arial" panose="020B0604020202020204" pitchFamily="34" charset="0"/>
              </a:rPr>
              <a:pPr/>
              <a:t>84</a:t>
            </a:fld>
            <a:endParaRPr lang="en-US" altLang="en-US" sz="2000" i="0" baseline="0">
              <a:latin typeface="Arial" panose="020B0604020202020204" pitchFamily="34" charset="0"/>
            </a:endParaRPr>
          </a:p>
        </p:txBody>
      </p:sp>
      <p:sp>
        <p:nvSpPr>
          <p:cNvPr id="88067" name="Rectangle 2">
            <a:extLst>
              <a:ext uri="{FF2B5EF4-FFF2-40B4-BE49-F238E27FC236}">
                <a16:creationId xmlns:a16="http://schemas.microsoft.com/office/drawing/2014/main" id="{30009BE3-200A-4853-8D8C-99790004E058}"/>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8068" name="Rectangle 3">
            <a:extLst>
              <a:ext uri="{FF2B5EF4-FFF2-40B4-BE49-F238E27FC236}">
                <a16:creationId xmlns:a16="http://schemas.microsoft.com/office/drawing/2014/main" id="{13919E55-2CD8-42D9-8C79-ED8F41171F2B}"/>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88069" name="Group 4">
            <a:extLst>
              <a:ext uri="{FF2B5EF4-FFF2-40B4-BE49-F238E27FC236}">
                <a16:creationId xmlns:a16="http://schemas.microsoft.com/office/drawing/2014/main" id="{52FC67D6-A5C7-42AE-AD32-7883BF5B5C1A}"/>
              </a:ext>
            </a:extLst>
          </p:cNvPr>
          <p:cNvGrpSpPr>
            <a:grpSpLocks/>
          </p:cNvGrpSpPr>
          <p:nvPr/>
        </p:nvGrpSpPr>
        <p:grpSpPr bwMode="auto">
          <a:xfrm>
            <a:off x="490538" y="773113"/>
            <a:ext cx="738187" cy="474662"/>
            <a:chOff x="309" y="487"/>
            <a:chExt cx="465" cy="299"/>
          </a:xfrm>
        </p:grpSpPr>
        <p:sp>
          <p:nvSpPr>
            <p:cNvPr id="88077" name="Rectangle 5">
              <a:extLst>
                <a:ext uri="{FF2B5EF4-FFF2-40B4-BE49-F238E27FC236}">
                  <a16:creationId xmlns:a16="http://schemas.microsoft.com/office/drawing/2014/main" id="{6B730FC9-B89B-4A17-90AB-7F0BD5A5E328}"/>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8078" name="Rectangle 6">
              <a:extLst>
                <a:ext uri="{FF2B5EF4-FFF2-40B4-BE49-F238E27FC236}">
                  <a16:creationId xmlns:a16="http://schemas.microsoft.com/office/drawing/2014/main" id="{C797C7C1-99F1-47B0-8465-E60D0FB03007}"/>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88070" name="Rectangle 7">
            <a:extLst>
              <a:ext uri="{FF2B5EF4-FFF2-40B4-BE49-F238E27FC236}">
                <a16:creationId xmlns:a16="http://schemas.microsoft.com/office/drawing/2014/main" id="{D54990BF-4707-4B48-B898-B6765665EF98}"/>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8071" name="Rectangle 8">
            <a:extLst>
              <a:ext uri="{FF2B5EF4-FFF2-40B4-BE49-F238E27FC236}">
                <a16:creationId xmlns:a16="http://schemas.microsoft.com/office/drawing/2014/main" id="{B9D82D92-371A-467B-8632-B8B5724B8258}"/>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8072" name="Rectangle 9">
            <a:extLst>
              <a:ext uri="{FF2B5EF4-FFF2-40B4-BE49-F238E27FC236}">
                <a16:creationId xmlns:a16="http://schemas.microsoft.com/office/drawing/2014/main" id="{B56F11DD-408C-414F-A735-E339DAED2E14}"/>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8073" name="Rectangle 10">
            <a:extLst>
              <a:ext uri="{FF2B5EF4-FFF2-40B4-BE49-F238E27FC236}">
                <a16:creationId xmlns:a16="http://schemas.microsoft.com/office/drawing/2014/main" id="{FE11D025-78E8-41F2-8A3B-80633C5DBA8F}"/>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88074" name="Rectangle 11">
            <a:extLst>
              <a:ext uri="{FF2B5EF4-FFF2-40B4-BE49-F238E27FC236}">
                <a16:creationId xmlns:a16="http://schemas.microsoft.com/office/drawing/2014/main" id="{5C0883E0-80DD-441D-9746-5A925686437C}"/>
              </a:ext>
            </a:extLst>
          </p:cNvPr>
          <p:cNvSpPr>
            <a:spLocks noChangeArrowheads="1"/>
          </p:cNvSpPr>
          <p:nvPr/>
        </p:nvSpPr>
        <p:spPr bwMode="auto">
          <a:xfrm>
            <a:off x="228600" y="1219200"/>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signal-to-noise ratio is often given in decibels. Assume that SNR</a:t>
            </a:r>
            <a:r>
              <a:rPr lang="en-US" altLang="en-US" baseline="-25000"/>
              <a:t>dB</a:t>
            </a:r>
            <a:r>
              <a:rPr lang="en-US" altLang="en-US" baseline="0"/>
              <a:t> = 36 and the channel bandwidth is 2 MHz. The theoretical channel capacity can be calculated as</a:t>
            </a:r>
          </a:p>
        </p:txBody>
      </p:sp>
      <p:sp>
        <p:nvSpPr>
          <p:cNvPr id="88075" name="Text Box 12">
            <a:extLst>
              <a:ext uri="{FF2B5EF4-FFF2-40B4-BE49-F238E27FC236}">
                <a16:creationId xmlns:a16="http://schemas.microsoft.com/office/drawing/2014/main" id="{95A12F6A-B331-4337-9191-01D73AD7ACB9}"/>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3.39</a:t>
            </a:r>
          </a:p>
        </p:txBody>
      </p:sp>
      <p:pic>
        <p:nvPicPr>
          <p:cNvPr id="88076" name="Picture 14">
            <a:extLst>
              <a:ext uri="{FF2B5EF4-FFF2-40B4-BE49-F238E27FC236}">
                <a16:creationId xmlns:a16="http://schemas.microsoft.com/office/drawing/2014/main" id="{652F703E-515B-4D20-B0B0-5FC313349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3457575"/>
            <a:ext cx="8364537" cy="80962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1">
            <a:extLst>
              <a:ext uri="{FF2B5EF4-FFF2-40B4-BE49-F238E27FC236}">
                <a16:creationId xmlns:a16="http://schemas.microsoft.com/office/drawing/2014/main" id="{C5E0F423-FA4D-4699-A765-ED9A64C4C0A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EF1779C6-43F8-4AD2-96E9-ACB85B6AEC37}" type="slidenum">
              <a:rPr lang="en-US" altLang="en-US" sz="2000" i="0" baseline="0">
                <a:latin typeface="Arial" panose="020B0604020202020204" pitchFamily="34" charset="0"/>
              </a:rPr>
              <a:pPr/>
              <a:t>85</a:t>
            </a:fld>
            <a:endParaRPr lang="en-US" altLang="en-US" sz="2000" i="0" baseline="0">
              <a:latin typeface="Arial" panose="020B0604020202020204" pitchFamily="34" charset="0"/>
            </a:endParaRPr>
          </a:p>
        </p:txBody>
      </p:sp>
      <p:sp>
        <p:nvSpPr>
          <p:cNvPr id="89091" name="Rectangle 2">
            <a:extLst>
              <a:ext uri="{FF2B5EF4-FFF2-40B4-BE49-F238E27FC236}">
                <a16:creationId xmlns:a16="http://schemas.microsoft.com/office/drawing/2014/main" id="{0909329B-0EFD-44BC-949D-1CEA96BE2909}"/>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9092" name="Rectangle 3">
            <a:extLst>
              <a:ext uri="{FF2B5EF4-FFF2-40B4-BE49-F238E27FC236}">
                <a16:creationId xmlns:a16="http://schemas.microsoft.com/office/drawing/2014/main" id="{81CDE611-01A6-49F3-BC13-89CE28FD86D9}"/>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89093" name="Group 4">
            <a:extLst>
              <a:ext uri="{FF2B5EF4-FFF2-40B4-BE49-F238E27FC236}">
                <a16:creationId xmlns:a16="http://schemas.microsoft.com/office/drawing/2014/main" id="{742A50E6-3A11-42BE-838A-B8EC33D069C8}"/>
              </a:ext>
            </a:extLst>
          </p:cNvPr>
          <p:cNvGrpSpPr>
            <a:grpSpLocks/>
          </p:cNvGrpSpPr>
          <p:nvPr/>
        </p:nvGrpSpPr>
        <p:grpSpPr bwMode="auto">
          <a:xfrm>
            <a:off x="490538" y="773113"/>
            <a:ext cx="738187" cy="474662"/>
            <a:chOff x="309" y="487"/>
            <a:chExt cx="465" cy="299"/>
          </a:xfrm>
        </p:grpSpPr>
        <p:sp>
          <p:nvSpPr>
            <p:cNvPr id="89101" name="Rectangle 5">
              <a:extLst>
                <a:ext uri="{FF2B5EF4-FFF2-40B4-BE49-F238E27FC236}">
                  <a16:creationId xmlns:a16="http://schemas.microsoft.com/office/drawing/2014/main" id="{13D92191-F344-48F7-875F-381192810391}"/>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9102" name="Rectangle 6">
              <a:extLst>
                <a:ext uri="{FF2B5EF4-FFF2-40B4-BE49-F238E27FC236}">
                  <a16:creationId xmlns:a16="http://schemas.microsoft.com/office/drawing/2014/main" id="{475B12A3-441E-4366-8355-219347392957}"/>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89094" name="Rectangle 7">
            <a:extLst>
              <a:ext uri="{FF2B5EF4-FFF2-40B4-BE49-F238E27FC236}">
                <a16:creationId xmlns:a16="http://schemas.microsoft.com/office/drawing/2014/main" id="{125B1F78-36AE-477E-A48F-77F5DD3A8E0C}"/>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9095" name="Rectangle 8">
            <a:extLst>
              <a:ext uri="{FF2B5EF4-FFF2-40B4-BE49-F238E27FC236}">
                <a16:creationId xmlns:a16="http://schemas.microsoft.com/office/drawing/2014/main" id="{578751C2-3516-47EA-A2D7-C2D269A19776}"/>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9096" name="Rectangle 9">
            <a:extLst>
              <a:ext uri="{FF2B5EF4-FFF2-40B4-BE49-F238E27FC236}">
                <a16:creationId xmlns:a16="http://schemas.microsoft.com/office/drawing/2014/main" id="{304A5FAB-268F-4535-962D-7C70B2D58C7D}"/>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89097" name="Rectangle 10">
            <a:extLst>
              <a:ext uri="{FF2B5EF4-FFF2-40B4-BE49-F238E27FC236}">
                <a16:creationId xmlns:a16="http://schemas.microsoft.com/office/drawing/2014/main" id="{4365149B-9592-4B42-8A20-419260E72938}"/>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89098" name="Rectangle 11">
            <a:extLst>
              <a:ext uri="{FF2B5EF4-FFF2-40B4-BE49-F238E27FC236}">
                <a16:creationId xmlns:a16="http://schemas.microsoft.com/office/drawing/2014/main" id="{E0C065AF-509F-4D12-BC8E-18604C6ED8F5}"/>
              </a:ext>
            </a:extLst>
          </p:cNvPr>
          <p:cNvSpPr>
            <a:spLocks noChangeArrowheads="1"/>
          </p:cNvSpPr>
          <p:nvPr/>
        </p:nvSpPr>
        <p:spPr bwMode="auto">
          <a:xfrm>
            <a:off x="228600" y="1600200"/>
            <a:ext cx="85344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We have a channel with a 1-MHz bandwidth. The SNR for this channel is 63. What are the appropriate bit rate and signal level?</a:t>
            </a:r>
          </a:p>
          <a:p>
            <a:pPr algn="just"/>
            <a:endParaRPr lang="en-US" altLang="en-US" baseline="0">
              <a:solidFill>
                <a:schemeClr val="hlink"/>
              </a:solidFill>
            </a:endParaRPr>
          </a:p>
          <a:p>
            <a:pPr algn="just"/>
            <a:r>
              <a:rPr lang="en-US" altLang="en-US" baseline="0">
                <a:solidFill>
                  <a:schemeClr val="hlink"/>
                </a:solidFill>
              </a:rPr>
              <a:t>Solution</a:t>
            </a:r>
          </a:p>
          <a:p>
            <a:pPr algn="just"/>
            <a:r>
              <a:rPr lang="en-US" altLang="en-US" baseline="0"/>
              <a:t>First, we use the Shannon formula to find the upper limit.</a:t>
            </a:r>
          </a:p>
        </p:txBody>
      </p:sp>
      <p:sp>
        <p:nvSpPr>
          <p:cNvPr id="89099" name="Text Box 12">
            <a:extLst>
              <a:ext uri="{FF2B5EF4-FFF2-40B4-BE49-F238E27FC236}">
                <a16:creationId xmlns:a16="http://schemas.microsoft.com/office/drawing/2014/main" id="{F458C4B5-9093-495D-834F-83780D274621}"/>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3.41</a:t>
            </a:r>
          </a:p>
        </p:txBody>
      </p:sp>
      <p:pic>
        <p:nvPicPr>
          <p:cNvPr id="89100" name="Picture 14">
            <a:extLst>
              <a:ext uri="{FF2B5EF4-FFF2-40B4-BE49-F238E27FC236}">
                <a16:creationId xmlns:a16="http://schemas.microsoft.com/office/drawing/2014/main" id="{9BE30AD2-CD28-4868-8A94-1D247E100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5121275"/>
            <a:ext cx="7370763" cy="44132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1">
            <a:extLst>
              <a:ext uri="{FF2B5EF4-FFF2-40B4-BE49-F238E27FC236}">
                <a16:creationId xmlns:a16="http://schemas.microsoft.com/office/drawing/2014/main" id="{0909D224-414B-4B0B-BB58-2C756F475E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5947CF3A-426D-4FF0-B34B-FF197104FCB9}" type="slidenum">
              <a:rPr lang="en-US" altLang="en-US" sz="2000" i="0" baseline="0">
                <a:latin typeface="Arial" panose="020B0604020202020204" pitchFamily="34" charset="0"/>
              </a:rPr>
              <a:pPr/>
              <a:t>86</a:t>
            </a:fld>
            <a:endParaRPr lang="en-US" altLang="en-US" sz="2000" i="0" baseline="0">
              <a:latin typeface="Arial" panose="020B0604020202020204" pitchFamily="34" charset="0"/>
            </a:endParaRPr>
          </a:p>
        </p:txBody>
      </p:sp>
      <p:sp>
        <p:nvSpPr>
          <p:cNvPr id="90115" name="Rectangle 2">
            <a:extLst>
              <a:ext uri="{FF2B5EF4-FFF2-40B4-BE49-F238E27FC236}">
                <a16:creationId xmlns:a16="http://schemas.microsoft.com/office/drawing/2014/main" id="{9C4ADC10-6001-44B1-BB10-32EB7EFC2D57}"/>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0116" name="Rectangle 3">
            <a:extLst>
              <a:ext uri="{FF2B5EF4-FFF2-40B4-BE49-F238E27FC236}">
                <a16:creationId xmlns:a16="http://schemas.microsoft.com/office/drawing/2014/main" id="{EB41E3A1-418C-45E9-B049-679E682D4EB5}"/>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90117" name="Group 4">
            <a:extLst>
              <a:ext uri="{FF2B5EF4-FFF2-40B4-BE49-F238E27FC236}">
                <a16:creationId xmlns:a16="http://schemas.microsoft.com/office/drawing/2014/main" id="{F7A4383D-7C9D-4842-8A2D-7BEAC7AB4233}"/>
              </a:ext>
            </a:extLst>
          </p:cNvPr>
          <p:cNvGrpSpPr>
            <a:grpSpLocks/>
          </p:cNvGrpSpPr>
          <p:nvPr/>
        </p:nvGrpSpPr>
        <p:grpSpPr bwMode="auto">
          <a:xfrm>
            <a:off x="490538" y="773113"/>
            <a:ext cx="738187" cy="474662"/>
            <a:chOff x="309" y="487"/>
            <a:chExt cx="465" cy="299"/>
          </a:xfrm>
        </p:grpSpPr>
        <p:sp>
          <p:nvSpPr>
            <p:cNvPr id="90125" name="Rectangle 5">
              <a:extLst>
                <a:ext uri="{FF2B5EF4-FFF2-40B4-BE49-F238E27FC236}">
                  <a16:creationId xmlns:a16="http://schemas.microsoft.com/office/drawing/2014/main" id="{F640CC69-FED0-42D7-8A5F-E576895B8EA4}"/>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0126" name="Rectangle 6">
              <a:extLst>
                <a:ext uri="{FF2B5EF4-FFF2-40B4-BE49-F238E27FC236}">
                  <a16:creationId xmlns:a16="http://schemas.microsoft.com/office/drawing/2014/main" id="{D68AB521-5EEE-46A3-98C7-5F325561A98B}"/>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90118" name="Rectangle 7">
            <a:extLst>
              <a:ext uri="{FF2B5EF4-FFF2-40B4-BE49-F238E27FC236}">
                <a16:creationId xmlns:a16="http://schemas.microsoft.com/office/drawing/2014/main" id="{DB85FA65-870C-415F-A943-7367918D3E35}"/>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0119" name="Rectangle 8">
            <a:extLst>
              <a:ext uri="{FF2B5EF4-FFF2-40B4-BE49-F238E27FC236}">
                <a16:creationId xmlns:a16="http://schemas.microsoft.com/office/drawing/2014/main" id="{E7FA21C6-6699-474B-AE5A-DCE4AA438AAA}"/>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0120" name="Rectangle 9">
            <a:extLst>
              <a:ext uri="{FF2B5EF4-FFF2-40B4-BE49-F238E27FC236}">
                <a16:creationId xmlns:a16="http://schemas.microsoft.com/office/drawing/2014/main" id="{50EF2D25-FAE0-4052-B2EC-293C3B0C891C}"/>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0121" name="Rectangle 10">
            <a:extLst>
              <a:ext uri="{FF2B5EF4-FFF2-40B4-BE49-F238E27FC236}">
                <a16:creationId xmlns:a16="http://schemas.microsoft.com/office/drawing/2014/main" id="{86DE0B14-A307-4CB1-B2A4-035779BF8EF9}"/>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90122" name="Rectangle 11">
            <a:extLst>
              <a:ext uri="{FF2B5EF4-FFF2-40B4-BE49-F238E27FC236}">
                <a16:creationId xmlns:a16="http://schemas.microsoft.com/office/drawing/2014/main" id="{E2266B51-A3B3-4793-8119-807EB3F45DE1}"/>
              </a:ext>
            </a:extLst>
          </p:cNvPr>
          <p:cNvSpPr>
            <a:spLocks noChangeArrowheads="1"/>
          </p:cNvSpPr>
          <p:nvPr/>
        </p:nvSpPr>
        <p:spPr bwMode="auto">
          <a:xfrm>
            <a:off x="228600" y="1600200"/>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The Shannon formula gives us 6 Mbps, the upper limit. For better performance we choose something lower, 4 Mbps, for example. Then we use the Nyquist formula to find the number of signal levels.</a:t>
            </a:r>
          </a:p>
        </p:txBody>
      </p:sp>
      <p:sp>
        <p:nvSpPr>
          <p:cNvPr id="90123" name="Text Box 12">
            <a:extLst>
              <a:ext uri="{FF2B5EF4-FFF2-40B4-BE49-F238E27FC236}">
                <a16:creationId xmlns:a16="http://schemas.microsoft.com/office/drawing/2014/main" id="{66E37814-A526-45BA-89DA-DACEACBB2D06}"/>
              </a:ext>
            </a:extLst>
          </p:cNvPr>
          <p:cNvSpPr txBox="1">
            <a:spLocks noChangeArrowheads="1"/>
          </p:cNvSpPr>
          <p:nvPr/>
        </p:nvSpPr>
        <p:spPr bwMode="auto">
          <a:xfrm>
            <a:off x="1143000" y="182563"/>
            <a:ext cx="45291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3.41 (continued)</a:t>
            </a:r>
          </a:p>
        </p:txBody>
      </p:sp>
      <p:pic>
        <p:nvPicPr>
          <p:cNvPr id="90124" name="Picture 14">
            <a:extLst>
              <a:ext uri="{FF2B5EF4-FFF2-40B4-BE49-F238E27FC236}">
                <a16:creationId xmlns:a16="http://schemas.microsoft.com/office/drawing/2014/main" id="{D81A3709-5727-4EF9-BB39-3B123F8C7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13" y="3840163"/>
            <a:ext cx="5030787" cy="350837"/>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1">
            <a:extLst>
              <a:ext uri="{FF2B5EF4-FFF2-40B4-BE49-F238E27FC236}">
                <a16:creationId xmlns:a16="http://schemas.microsoft.com/office/drawing/2014/main" id="{853EA570-6C58-426E-A32E-F32E440E6C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50596E17-2FAC-4864-92B4-72A6EC710FF0}" type="slidenum">
              <a:rPr lang="en-US" altLang="en-US" sz="2000" i="0" baseline="0">
                <a:latin typeface="Arial" panose="020B0604020202020204" pitchFamily="34" charset="0"/>
              </a:rPr>
              <a:pPr/>
              <a:t>87</a:t>
            </a:fld>
            <a:endParaRPr lang="en-US" altLang="en-US" sz="2000" i="0" baseline="0">
              <a:latin typeface="Arial" panose="020B0604020202020204" pitchFamily="34" charset="0"/>
            </a:endParaRPr>
          </a:p>
        </p:txBody>
      </p:sp>
      <p:sp>
        <p:nvSpPr>
          <p:cNvPr id="91139" name="Rectangle 2">
            <a:extLst>
              <a:ext uri="{FF2B5EF4-FFF2-40B4-BE49-F238E27FC236}">
                <a16:creationId xmlns:a16="http://schemas.microsoft.com/office/drawing/2014/main" id="{0F014769-4A55-4AD4-A949-64410E978A18}"/>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1140" name="Rectangle 3">
            <a:extLst>
              <a:ext uri="{FF2B5EF4-FFF2-40B4-BE49-F238E27FC236}">
                <a16:creationId xmlns:a16="http://schemas.microsoft.com/office/drawing/2014/main" id="{8F59A849-BF7E-46AF-81DD-40BD4AA016B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1141" name="Rectangle 4">
            <a:extLst>
              <a:ext uri="{FF2B5EF4-FFF2-40B4-BE49-F238E27FC236}">
                <a16:creationId xmlns:a16="http://schemas.microsoft.com/office/drawing/2014/main" id="{ACD46F70-FD45-45B4-9E7F-40A7CDD51D7E}"/>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1142" name="Rectangle 5">
            <a:extLst>
              <a:ext uri="{FF2B5EF4-FFF2-40B4-BE49-F238E27FC236}">
                <a16:creationId xmlns:a16="http://schemas.microsoft.com/office/drawing/2014/main" id="{4AD57E0E-AF37-4A60-9192-90F9E289865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1143" name="Rectangle 6">
            <a:extLst>
              <a:ext uri="{FF2B5EF4-FFF2-40B4-BE49-F238E27FC236}">
                <a16:creationId xmlns:a16="http://schemas.microsoft.com/office/drawing/2014/main" id="{554AD667-AA22-4FCB-A9CF-D4A924C1C6F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1144" name="Rectangle 7">
            <a:extLst>
              <a:ext uri="{FF2B5EF4-FFF2-40B4-BE49-F238E27FC236}">
                <a16:creationId xmlns:a16="http://schemas.microsoft.com/office/drawing/2014/main" id="{CEE63C4E-8D04-468F-AAB2-993D8A1817B4}"/>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1145" name="Rectangle 8">
            <a:extLst>
              <a:ext uri="{FF2B5EF4-FFF2-40B4-BE49-F238E27FC236}">
                <a16:creationId xmlns:a16="http://schemas.microsoft.com/office/drawing/2014/main" id="{BAE6A8EF-539E-48B5-80DD-995C11E1FB6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1146" name="Line 9">
            <a:extLst>
              <a:ext uri="{FF2B5EF4-FFF2-40B4-BE49-F238E27FC236}">
                <a16:creationId xmlns:a16="http://schemas.microsoft.com/office/drawing/2014/main" id="{91EA5A22-0C06-46C4-956B-995B42DB2036}"/>
              </a:ext>
            </a:extLst>
          </p:cNvPr>
          <p:cNvSpPr>
            <a:spLocks noChangeShapeType="1"/>
          </p:cNvSpPr>
          <p:nvPr/>
        </p:nvSpPr>
        <p:spPr bwMode="auto">
          <a:xfrm>
            <a:off x="457200" y="2514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47" name="Line 10">
            <a:extLst>
              <a:ext uri="{FF2B5EF4-FFF2-40B4-BE49-F238E27FC236}">
                <a16:creationId xmlns:a16="http://schemas.microsoft.com/office/drawing/2014/main" id="{E6A231B7-1EBF-4382-B0EC-F3C25629149F}"/>
              </a:ext>
            </a:extLst>
          </p:cNvPr>
          <p:cNvSpPr>
            <a:spLocks noChangeShapeType="1"/>
          </p:cNvSpPr>
          <p:nvPr/>
        </p:nvSpPr>
        <p:spPr bwMode="auto">
          <a:xfrm>
            <a:off x="458788" y="4267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148" name="Rectangle 11">
            <a:extLst>
              <a:ext uri="{FF2B5EF4-FFF2-40B4-BE49-F238E27FC236}">
                <a16:creationId xmlns:a16="http://schemas.microsoft.com/office/drawing/2014/main" id="{FC073A4A-A72B-4164-A9E7-AA29ADE1EB0D}"/>
              </a:ext>
            </a:extLst>
          </p:cNvPr>
          <p:cNvSpPr>
            <a:spLocks noChangeArrowheads="1"/>
          </p:cNvSpPr>
          <p:nvPr/>
        </p:nvSpPr>
        <p:spPr bwMode="auto">
          <a:xfrm>
            <a:off x="495300" y="2606675"/>
            <a:ext cx="8077200" cy="155416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i="0" baseline="0">
                <a:latin typeface="Arial" panose="020B0604020202020204" pitchFamily="34" charset="0"/>
              </a:rPr>
              <a:t>The Shannon capacity gives us the upper limit; the Nyquist formula tells us how many signal levels we need.</a:t>
            </a:r>
          </a:p>
        </p:txBody>
      </p:sp>
      <p:grpSp>
        <p:nvGrpSpPr>
          <p:cNvPr id="91149" name="Group 12">
            <a:extLst>
              <a:ext uri="{FF2B5EF4-FFF2-40B4-BE49-F238E27FC236}">
                <a16:creationId xmlns:a16="http://schemas.microsoft.com/office/drawing/2014/main" id="{B3EEC168-DE28-421F-8F0B-399D419A55CC}"/>
              </a:ext>
            </a:extLst>
          </p:cNvPr>
          <p:cNvGrpSpPr>
            <a:grpSpLocks/>
          </p:cNvGrpSpPr>
          <p:nvPr/>
        </p:nvGrpSpPr>
        <p:grpSpPr bwMode="auto">
          <a:xfrm>
            <a:off x="457200" y="1871663"/>
            <a:ext cx="1143000" cy="566737"/>
            <a:chOff x="1200" y="1248"/>
            <a:chExt cx="720" cy="357"/>
          </a:xfrm>
        </p:grpSpPr>
        <p:pic>
          <p:nvPicPr>
            <p:cNvPr id="91150" name="Picture 13">
              <a:extLst>
                <a:ext uri="{FF2B5EF4-FFF2-40B4-BE49-F238E27FC236}">
                  <a16:creationId xmlns:a16="http://schemas.microsoft.com/office/drawing/2014/main" id="{C6C2E2D2-9178-4274-BE84-301DC8135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51" name="Text Box 14">
              <a:extLst>
                <a:ext uri="{FF2B5EF4-FFF2-40B4-BE49-F238E27FC236}">
                  <a16:creationId xmlns:a16="http://schemas.microsoft.com/office/drawing/2014/main" id="{2AEC6FC5-0FA2-4821-A26C-84F48AD3754E}"/>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1">
            <a:extLst>
              <a:ext uri="{FF2B5EF4-FFF2-40B4-BE49-F238E27FC236}">
                <a16:creationId xmlns:a16="http://schemas.microsoft.com/office/drawing/2014/main" id="{21F23672-A7C0-455A-8745-F5D1655A23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82D1785B-EE3D-4F18-AEA5-B2092A188C94}" type="slidenum">
              <a:rPr lang="en-US" altLang="en-US" sz="2000" i="0" baseline="0">
                <a:latin typeface="Arial" panose="020B0604020202020204" pitchFamily="34" charset="0"/>
              </a:rPr>
              <a:pPr/>
              <a:t>88</a:t>
            </a:fld>
            <a:endParaRPr lang="en-US" altLang="en-US" sz="2000" i="0" baseline="0">
              <a:latin typeface="Arial" panose="020B0604020202020204" pitchFamily="34" charset="0"/>
            </a:endParaRPr>
          </a:p>
        </p:txBody>
      </p:sp>
      <p:sp>
        <p:nvSpPr>
          <p:cNvPr id="92163" name="Rectangle 2">
            <a:extLst>
              <a:ext uri="{FF2B5EF4-FFF2-40B4-BE49-F238E27FC236}">
                <a16:creationId xmlns:a16="http://schemas.microsoft.com/office/drawing/2014/main" id="{1D0D0F57-0760-44BE-B70B-4AA2FB582DCC}"/>
              </a:ext>
            </a:extLst>
          </p:cNvPr>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64" name="Rectangle 3">
            <a:extLst>
              <a:ext uri="{FF2B5EF4-FFF2-40B4-BE49-F238E27FC236}">
                <a16:creationId xmlns:a16="http://schemas.microsoft.com/office/drawing/2014/main" id="{CF833C8F-3F5F-40BA-9DE0-55AD5A82FD6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65" name="Rectangle 4">
            <a:extLst>
              <a:ext uri="{FF2B5EF4-FFF2-40B4-BE49-F238E27FC236}">
                <a16:creationId xmlns:a16="http://schemas.microsoft.com/office/drawing/2014/main" id="{BE0BAB30-FDF6-422E-B799-61025566B3D7}"/>
              </a:ext>
            </a:extLst>
          </p:cNvPr>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66" name="Rectangle 5">
            <a:extLst>
              <a:ext uri="{FF2B5EF4-FFF2-40B4-BE49-F238E27FC236}">
                <a16:creationId xmlns:a16="http://schemas.microsoft.com/office/drawing/2014/main" id="{787D9D0E-FDA3-4CFB-9F01-5F45B2190C4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67" name="Rectangle 6">
            <a:extLst>
              <a:ext uri="{FF2B5EF4-FFF2-40B4-BE49-F238E27FC236}">
                <a16:creationId xmlns:a16="http://schemas.microsoft.com/office/drawing/2014/main" id="{2645CE6C-0D2F-4F3D-A0BC-E4D9C48C1E5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68" name="Rectangle 7">
            <a:extLst>
              <a:ext uri="{FF2B5EF4-FFF2-40B4-BE49-F238E27FC236}">
                <a16:creationId xmlns:a16="http://schemas.microsoft.com/office/drawing/2014/main" id="{5823BA09-0186-425A-9CD7-3EA879136236}"/>
              </a:ext>
            </a:extLst>
          </p:cNvPr>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69" name="Rectangle 8">
            <a:extLst>
              <a:ext uri="{FF2B5EF4-FFF2-40B4-BE49-F238E27FC236}">
                <a16:creationId xmlns:a16="http://schemas.microsoft.com/office/drawing/2014/main" id="{BA155319-C946-4E1C-985E-EAE403469CE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70" name="Line 9">
            <a:extLst>
              <a:ext uri="{FF2B5EF4-FFF2-40B4-BE49-F238E27FC236}">
                <a16:creationId xmlns:a16="http://schemas.microsoft.com/office/drawing/2014/main" id="{86FA3406-8666-48C9-9081-CF680C2119F2}"/>
              </a:ext>
            </a:extLst>
          </p:cNvPr>
          <p:cNvSpPr>
            <a:spLocks noChangeShapeType="1"/>
          </p:cNvSpPr>
          <p:nvPr/>
        </p:nvSpPr>
        <p:spPr bwMode="auto">
          <a:xfrm>
            <a:off x="457200" y="1676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1" name="Line 10">
            <a:extLst>
              <a:ext uri="{FF2B5EF4-FFF2-40B4-BE49-F238E27FC236}">
                <a16:creationId xmlns:a16="http://schemas.microsoft.com/office/drawing/2014/main" id="{1CAFAE42-48F6-4D21-8445-60E653E703D1}"/>
              </a:ext>
            </a:extLst>
          </p:cNvPr>
          <p:cNvSpPr>
            <a:spLocks noChangeShapeType="1"/>
          </p:cNvSpPr>
          <p:nvPr/>
        </p:nvSpPr>
        <p:spPr bwMode="auto">
          <a:xfrm>
            <a:off x="458788" y="6248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72" name="Rectangle 11">
            <a:extLst>
              <a:ext uri="{FF2B5EF4-FFF2-40B4-BE49-F238E27FC236}">
                <a16:creationId xmlns:a16="http://schemas.microsoft.com/office/drawing/2014/main" id="{908AD032-9B93-4400-B551-D575F759DA65}"/>
              </a:ext>
            </a:extLst>
          </p:cNvPr>
          <p:cNvSpPr>
            <a:spLocks noChangeArrowheads="1"/>
          </p:cNvSpPr>
          <p:nvPr/>
        </p:nvSpPr>
        <p:spPr bwMode="auto">
          <a:xfrm>
            <a:off x="495300" y="1692275"/>
            <a:ext cx="7734300" cy="44831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3200" baseline="0">
                <a:solidFill>
                  <a:schemeClr val="folHlink"/>
                </a:solidFill>
                <a:latin typeface="Arial" panose="020B0604020202020204" pitchFamily="34" charset="0"/>
              </a:rPr>
              <a:t>In networking, we use the term bandwidth in two contexts.</a:t>
            </a:r>
          </a:p>
          <a:p>
            <a:pPr algn="just"/>
            <a:r>
              <a:rPr lang="en-US" altLang="en-US" i="0" baseline="0">
                <a:solidFill>
                  <a:schemeClr val="folHlink"/>
                </a:solidFill>
                <a:latin typeface="Arial" panose="020B0604020202020204" pitchFamily="34" charset="0"/>
              </a:rPr>
              <a:t>❏</a:t>
            </a:r>
            <a:r>
              <a:rPr lang="en-US" altLang="en-US" i="0" baseline="0">
                <a:latin typeface="Arial" panose="020B0604020202020204" pitchFamily="34" charset="0"/>
              </a:rPr>
              <a:t> The first, bandwidth in hertz, refers to</a:t>
            </a:r>
            <a:br>
              <a:rPr lang="en-US" altLang="en-US" i="0" baseline="0">
                <a:latin typeface="Arial" panose="020B0604020202020204" pitchFamily="34" charset="0"/>
              </a:rPr>
            </a:br>
            <a:r>
              <a:rPr lang="en-US" altLang="en-US" i="0" baseline="0">
                <a:latin typeface="Arial" panose="020B0604020202020204" pitchFamily="34" charset="0"/>
              </a:rPr>
              <a:t>      the range of frequencies in a</a:t>
            </a:r>
            <a:br>
              <a:rPr lang="en-US" altLang="en-US" i="0" baseline="0">
                <a:latin typeface="Arial" panose="020B0604020202020204" pitchFamily="34" charset="0"/>
              </a:rPr>
            </a:br>
            <a:r>
              <a:rPr lang="en-US" altLang="en-US" i="0" baseline="0">
                <a:latin typeface="Arial" panose="020B0604020202020204" pitchFamily="34" charset="0"/>
              </a:rPr>
              <a:t>      composite signal or the range of</a:t>
            </a:r>
            <a:br>
              <a:rPr lang="en-US" altLang="en-US" i="0" baseline="0">
                <a:latin typeface="Arial" panose="020B0604020202020204" pitchFamily="34" charset="0"/>
              </a:rPr>
            </a:br>
            <a:r>
              <a:rPr lang="en-US" altLang="en-US" i="0" baseline="0">
                <a:latin typeface="Arial" panose="020B0604020202020204" pitchFamily="34" charset="0"/>
              </a:rPr>
              <a:t>      frequencies that a channel can pass.</a:t>
            </a:r>
            <a:br>
              <a:rPr lang="en-US" altLang="en-US" i="0" baseline="0">
                <a:latin typeface="Arial" panose="020B0604020202020204" pitchFamily="34" charset="0"/>
              </a:rPr>
            </a:br>
            <a:endParaRPr lang="en-US" altLang="en-US" i="0" baseline="0">
              <a:latin typeface="Arial" panose="020B0604020202020204" pitchFamily="34" charset="0"/>
            </a:endParaRPr>
          </a:p>
          <a:p>
            <a:pPr algn="just"/>
            <a:r>
              <a:rPr lang="en-US" altLang="en-US" i="0" baseline="0">
                <a:solidFill>
                  <a:schemeClr val="folHlink"/>
                </a:solidFill>
                <a:latin typeface="Arial" panose="020B0604020202020204" pitchFamily="34" charset="0"/>
              </a:rPr>
              <a:t>❏</a:t>
            </a:r>
            <a:r>
              <a:rPr lang="en-US" altLang="en-US" i="0" baseline="0">
                <a:latin typeface="Arial" panose="020B0604020202020204" pitchFamily="34" charset="0"/>
              </a:rPr>
              <a:t> The second, bandwidth in bits per</a:t>
            </a:r>
            <a:br>
              <a:rPr lang="en-US" altLang="en-US" i="0" baseline="0">
                <a:latin typeface="Arial" panose="020B0604020202020204" pitchFamily="34" charset="0"/>
              </a:rPr>
            </a:br>
            <a:r>
              <a:rPr lang="en-US" altLang="en-US" i="0" baseline="0">
                <a:latin typeface="Arial" panose="020B0604020202020204" pitchFamily="34" charset="0"/>
              </a:rPr>
              <a:t>       second, refers to the speed of bit</a:t>
            </a:r>
            <a:br>
              <a:rPr lang="en-US" altLang="en-US" i="0" baseline="0">
                <a:latin typeface="Arial" panose="020B0604020202020204" pitchFamily="34" charset="0"/>
              </a:rPr>
            </a:br>
            <a:r>
              <a:rPr lang="en-US" altLang="en-US" i="0" baseline="0">
                <a:latin typeface="Arial" panose="020B0604020202020204" pitchFamily="34" charset="0"/>
              </a:rPr>
              <a:t>       transmission in a channel or link.</a:t>
            </a:r>
          </a:p>
        </p:txBody>
      </p:sp>
      <p:grpSp>
        <p:nvGrpSpPr>
          <p:cNvPr id="92173" name="Group 12">
            <a:extLst>
              <a:ext uri="{FF2B5EF4-FFF2-40B4-BE49-F238E27FC236}">
                <a16:creationId xmlns:a16="http://schemas.microsoft.com/office/drawing/2014/main" id="{7142EC43-30A6-4D10-B9F8-39B781D3CA02}"/>
              </a:ext>
            </a:extLst>
          </p:cNvPr>
          <p:cNvGrpSpPr>
            <a:grpSpLocks/>
          </p:cNvGrpSpPr>
          <p:nvPr/>
        </p:nvGrpSpPr>
        <p:grpSpPr bwMode="auto">
          <a:xfrm>
            <a:off x="457200" y="1033463"/>
            <a:ext cx="1143000" cy="566737"/>
            <a:chOff x="1200" y="1248"/>
            <a:chExt cx="720" cy="357"/>
          </a:xfrm>
        </p:grpSpPr>
        <p:pic>
          <p:nvPicPr>
            <p:cNvPr id="92174" name="Picture 13">
              <a:extLst>
                <a:ext uri="{FF2B5EF4-FFF2-40B4-BE49-F238E27FC236}">
                  <a16:creationId xmlns:a16="http://schemas.microsoft.com/office/drawing/2014/main" id="{3CD84B9B-7EBC-4B92-826D-C44DD6187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5" name="Text Box 14">
              <a:extLst>
                <a:ext uri="{FF2B5EF4-FFF2-40B4-BE49-F238E27FC236}">
                  <a16:creationId xmlns:a16="http://schemas.microsoft.com/office/drawing/2014/main" id="{186B9001-6EB5-476E-ACC4-D671E122BFE9}"/>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baseline="0">
                  <a:solidFill>
                    <a:schemeClr val="hlink"/>
                  </a:solidFill>
                </a:rPr>
                <a:t>Note</a:t>
              </a: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1">
            <a:extLst>
              <a:ext uri="{FF2B5EF4-FFF2-40B4-BE49-F238E27FC236}">
                <a16:creationId xmlns:a16="http://schemas.microsoft.com/office/drawing/2014/main" id="{8DA38704-0735-4C55-997E-9B4690E03C6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8E2D7C9E-CEE2-4EA3-BE0E-70471E35C557}" type="slidenum">
              <a:rPr lang="en-US" altLang="en-US" sz="2000" i="0" baseline="0">
                <a:latin typeface="Arial" panose="020B0604020202020204" pitchFamily="34" charset="0"/>
              </a:rPr>
              <a:pPr/>
              <a:t>89</a:t>
            </a:fld>
            <a:endParaRPr lang="en-US" altLang="en-US" sz="2000" i="0" baseline="0">
              <a:latin typeface="Arial" panose="020B0604020202020204" pitchFamily="34" charset="0"/>
            </a:endParaRPr>
          </a:p>
        </p:txBody>
      </p:sp>
      <p:sp>
        <p:nvSpPr>
          <p:cNvPr id="93187" name="Rectangle 2">
            <a:extLst>
              <a:ext uri="{FF2B5EF4-FFF2-40B4-BE49-F238E27FC236}">
                <a16:creationId xmlns:a16="http://schemas.microsoft.com/office/drawing/2014/main" id="{0F4EBABB-6CC4-4889-AA10-E8F6B850468C}"/>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3188" name="Rectangle 3">
            <a:extLst>
              <a:ext uri="{FF2B5EF4-FFF2-40B4-BE49-F238E27FC236}">
                <a16:creationId xmlns:a16="http://schemas.microsoft.com/office/drawing/2014/main" id="{A8C93A12-C2E5-48BE-80DF-48C35BDD81EF}"/>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93189" name="Group 4">
            <a:extLst>
              <a:ext uri="{FF2B5EF4-FFF2-40B4-BE49-F238E27FC236}">
                <a16:creationId xmlns:a16="http://schemas.microsoft.com/office/drawing/2014/main" id="{67958799-EA71-4CFF-BA3D-D5580E7D442E}"/>
              </a:ext>
            </a:extLst>
          </p:cNvPr>
          <p:cNvGrpSpPr>
            <a:grpSpLocks/>
          </p:cNvGrpSpPr>
          <p:nvPr/>
        </p:nvGrpSpPr>
        <p:grpSpPr bwMode="auto">
          <a:xfrm>
            <a:off x="490538" y="773113"/>
            <a:ext cx="738187" cy="474662"/>
            <a:chOff x="309" y="487"/>
            <a:chExt cx="465" cy="299"/>
          </a:xfrm>
        </p:grpSpPr>
        <p:sp>
          <p:nvSpPr>
            <p:cNvPr id="93196" name="Rectangle 5">
              <a:extLst>
                <a:ext uri="{FF2B5EF4-FFF2-40B4-BE49-F238E27FC236}">
                  <a16:creationId xmlns:a16="http://schemas.microsoft.com/office/drawing/2014/main" id="{EA3CA46B-A71D-47C7-BD88-486B52D7298E}"/>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3197" name="Rectangle 6">
              <a:extLst>
                <a:ext uri="{FF2B5EF4-FFF2-40B4-BE49-F238E27FC236}">
                  <a16:creationId xmlns:a16="http://schemas.microsoft.com/office/drawing/2014/main" id="{F10BFD31-BC77-40B2-875C-3899D126A757}"/>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93190" name="Rectangle 7">
            <a:extLst>
              <a:ext uri="{FF2B5EF4-FFF2-40B4-BE49-F238E27FC236}">
                <a16:creationId xmlns:a16="http://schemas.microsoft.com/office/drawing/2014/main" id="{D1257F67-8CD3-4562-9692-F22A672760BB}"/>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3191" name="Rectangle 8">
            <a:extLst>
              <a:ext uri="{FF2B5EF4-FFF2-40B4-BE49-F238E27FC236}">
                <a16:creationId xmlns:a16="http://schemas.microsoft.com/office/drawing/2014/main" id="{42D2F2E9-7E40-4B0A-B78B-C100A941461A}"/>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3192" name="Rectangle 9">
            <a:extLst>
              <a:ext uri="{FF2B5EF4-FFF2-40B4-BE49-F238E27FC236}">
                <a16:creationId xmlns:a16="http://schemas.microsoft.com/office/drawing/2014/main" id="{25C5ED35-1DEE-4651-AD4F-16DB22090F8A}"/>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3193" name="Rectangle 10">
            <a:extLst>
              <a:ext uri="{FF2B5EF4-FFF2-40B4-BE49-F238E27FC236}">
                <a16:creationId xmlns:a16="http://schemas.microsoft.com/office/drawing/2014/main" id="{3EC91A28-5A45-4C0D-85C3-1D82DE60C7F0}"/>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93194" name="Rectangle 11">
            <a:extLst>
              <a:ext uri="{FF2B5EF4-FFF2-40B4-BE49-F238E27FC236}">
                <a16:creationId xmlns:a16="http://schemas.microsoft.com/office/drawing/2014/main" id="{F166E6B7-6D41-4B7B-9299-AB3E5142136E}"/>
              </a:ext>
            </a:extLst>
          </p:cNvPr>
          <p:cNvSpPr>
            <a:spLocks noChangeArrowheads="1"/>
          </p:cNvSpPr>
          <p:nvPr/>
        </p:nvSpPr>
        <p:spPr bwMode="auto">
          <a:xfrm>
            <a:off x="228600" y="1447800"/>
            <a:ext cx="85344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As the bandwidth increases, so too can the data rate.</a:t>
            </a:r>
          </a:p>
          <a:p>
            <a:pPr algn="just"/>
            <a:endParaRPr lang="en-US" altLang="en-US" baseline="0"/>
          </a:p>
          <a:p>
            <a:pPr algn="just"/>
            <a:r>
              <a:rPr lang="en-US" altLang="en-US" baseline="0"/>
              <a:t>Stated another way, to transmit a high data rate, we need a wide bandwidth.</a:t>
            </a:r>
          </a:p>
          <a:p>
            <a:pPr algn="just"/>
            <a:r>
              <a:rPr lang="en-US" altLang="en-US" baseline="0"/>
              <a:t>OR</a:t>
            </a:r>
          </a:p>
          <a:p>
            <a:pPr algn="just"/>
            <a:r>
              <a:rPr lang="en-US" altLang="en-US" baseline="0"/>
              <a:t>We need to use a signaling technique that has a high number of signal levels.</a:t>
            </a:r>
          </a:p>
          <a:p>
            <a:pPr algn="just"/>
            <a:endParaRPr lang="en-US" altLang="en-US" baseline="0"/>
          </a:p>
          <a:p>
            <a:pPr algn="just"/>
            <a:r>
              <a:rPr lang="en-US" altLang="en-US" baseline="0"/>
              <a:t>The bandwidth of a subscriber line is 4 kHz for voice or data. The bandwidth of this line for data transmission</a:t>
            </a:r>
          </a:p>
          <a:p>
            <a:pPr algn="just"/>
            <a:r>
              <a:rPr lang="en-US" altLang="en-US" baseline="0"/>
              <a:t>can be up to 56,000 bps using a sophisticated modem to change the digital signal to analog.</a:t>
            </a:r>
          </a:p>
        </p:txBody>
      </p:sp>
      <p:sp>
        <p:nvSpPr>
          <p:cNvPr id="93195" name="Text Box 12">
            <a:extLst>
              <a:ext uri="{FF2B5EF4-FFF2-40B4-BE49-F238E27FC236}">
                <a16:creationId xmlns:a16="http://schemas.microsoft.com/office/drawing/2014/main" id="{6B3D41F3-AEAD-44C3-8C1F-2B8BE9133EE5}"/>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9CB2B9F6-B950-45C2-9A9F-BDA254180F39}"/>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All signals are composed of three properties:</a:t>
            </a:r>
          </a:p>
          <a:p>
            <a:pPr lvl="1" eaLnBrk="1" hangingPunct="1"/>
            <a:r>
              <a:rPr lang="en-US" altLang="en-US"/>
              <a:t>Amplitude</a:t>
            </a:r>
          </a:p>
          <a:p>
            <a:pPr lvl="1" eaLnBrk="1" hangingPunct="1"/>
            <a:r>
              <a:rPr lang="en-US" altLang="en-US"/>
              <a:t>Frequency</a:t>
            </a:r>
          </a:p>
          <a:p>
            <a:pPr lvl="1" eaLnBrk="1" hangingPunct="1"/>
            <a:r>
              <a:rPr lang="en-US" altLang="en-US"/>
              <a:t>Phase</a:t>
            </a:r>
          </a:p>
        </p:txBody>
      </p:sp>
      <p:sp>
        <p:nvSpPr>
          <p:cNvPr id="11267" name="Footer Placeholder 4">
            <a:extLst>
              <a:ext uri="{FF2B5EF4-FFF2-40B4-BE49-F238E27FC236}">
                <a16:creationId xmlns:a16="http://schemas.microsoft.com/office/drawing/2014/main" id="{24CDDC64-2CE4-4CB7-BDFF-CE9F08565DEE}"/>
              </a:ext>
            </a:extLst>
          </p:cNvPr>
          <p:cNvSpPr>
            <a:spLocks noGrp="1"/>
          </p:cNvSpPr>
          <p:nvPr>
            <p:ph type="ftr" sz="quarter" idx="4294967295"/>
          </p:nvPr>
        </p:nvSpPr>
        <p:spPr bwMode="auto">
          <a:xfrm>
            <a:off x="4379913" y="6408738"/>
            <a:ext cx="23510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a:t>TDC 361</a:t>
            </a:r>
          </a:p>
        </p:txBody>
      </p:sp>
      <p:sp>
        <p:nvSpPr>
          <p:cNvPr id="11268" name="Slide Number Placeholder 5">
            <a:extLst>
              <a:ext uri="{FF2B5EF4-FFF2-40B4-BE49-F238E27FC236}">
                <a16:creationId xmlns:a16="http://schemas.microsoft.com/office/drawing/2014/main" id="{2AFDA125-340D-4E1F-A680-CA91A8F1C431}"/>
              </a:ext>
            </a:extLst>
          </p:cNvPr>
          <p:cNvSpPr>
            <a:spLocks noGrp="1"/>
          </p:cNvSpPr>
          <p:nvPr>
            <p:ph type="sldNum" sz="quarter" idx="10"/>
          </p:nvPr>
        </p:nvSpPr>
        <p:spPr>
          <a:xfrm>
            <a:off x="8647113" y="6408738"/>
            <a:ext cx="3667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32A0C8E-36A9-4422-866C-3F22A351B18E}" type="slidenum">
              <a:rPr lang="en-US" altLang="en-US" sz="2000" i="0" baseline="0">
                <a:latin typeface="Arial" panose="020B0604020202020204" pitchFamily="34" charset="0"/>
              </a:rPr>
              <a:pPr/>
              <a:t>9</a:t>
            </a:fld>
            <a:endParaRPr lang="en-US" altLang="en-US" sz="2000" i="0" baseline="0">
              <a:latin typeface="Arial" panose="020B0604020202020204" pitchFamily="34" charset="0"/>
            </a:endParaRPr>
          </a:p>
        </p:txBody>
      </p:sp>
      <p:sp>
        <p:nvSpPr>
          <p:cNvPr id="11269" name="Rectangle 2">
            <a:extLst>
              <a:ext uri="{FF2B5EF4-FFF2-40B4-BE49-F238E27FC236}">
                <a16:creationId xmlns:a16="http://schemas.microsoft.com/office/drawing/2014/main" id="{F52CE260-7FA0-45E0-81D7-9FBACA1F596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Signal Properties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1">
            <a:extLst>
              <a:ext uri="{FF2B5EF4-FFF2-40B4-BE49-F238E27FC236}">
                <a16:creationId xmlns:a16="http://schemas.microsoft.com/office/drawing/2014/main" id="{9008B142-4308-4EF8-8145-50EF512D73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latin typeface="Arial" panose="020B0604020202020204" pitchFamily="34" charset="0"/>
              </a:rPr>
              <a:t>3.</a:t>
            </a:r>
            <a:fld id="{09A88B47-DF78-40B9-990D-4921F436B958}" type="slidenum">
              <a:rPr lang="en-US" altLang="en-US" sz="2000" i="0" baseline="0">
                <a:latin typeface="Arial" panose="020B0604020202020204" pitchFamily="34" charset="0"/>
              </a:rPr>
              <a:pPr/>
              <a:t>90</a:t>
            </a:fld>
            <a:endParaRPr lang="en-US" altLang="en-US" sz="2000" i="0" baseline="0">
              <a:latin typeface="Arial" panose="020B0604020202020204" pitchFamily="34" charset="0"/>
            </a:endParaRPr>
          </a:p>
        </p:txBody>
      </p:sp>
      <p:sp>
        <p:nvSpPr>
          <p:cNvPr id="94211" name="Rectangle 2">
            <a:extLst>
              <a:ext uri="{FF2B5EF4-FFF2-40B4-BE49-F238E27FC236}">
                <a16:creationId xmlns:a16="http://schemas.microsoft.com/office/drawing/2014/main" id="{B571AE6A-9940-4F82-9B73-33EB4224AA03}"/>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4212" name="Rectangle 3">
            <a:extLst>
              <a:ext uri="{FF2B5EF4-FFF2-40B4-BE49-F238E27FC236}">
                <a16:creationId xmlns:a16="http://schemas.microsoft.com/office/drawing/2014/main" id="{DD610B65-58AC-4B07-938E-ED7A1913361C}"/>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nvGrpSpPr>
          <p:cNvPr id="94213" name="Group 4">
            <a:extLst>
              <a:ext uri="{FF2B5EF4-FFF2-40B4-BE49-F238E27FC236}">
                <a16:creationId xmlns:a16="http://schemas.microsoft.com/office/drawing/2014/main" id="{A1767CEB-29C6-4281-8ED7-5485229CFC2A}"/>
              </a:ext>
            </a:extLst>
          </p:cNvPr>
          <p:cNvGrpSpPr>
            <a:grpSpLocks/>
          </p:cNvGrpSpPr>
          <p:nvPr/>
        </p:nvGrpSpPr>
        <p:grpSpPr bwMode="auto">
          <a:xfrm>
            <a:off x="490538" y="773113"/>
            <a:ext cx="738187" cy="474662"/>
            <a:chOff x="309" y="487"/>
            <a:chExt cx="465" cy="299"/>
          </a:xfrm>
        </p:grpSpPr>
        <p:sp>
          <p:nvSpPr>
            <p:cNvPr id="94220" name="Rectangle 5">
              <a:extLst>
                <a:ext uri="{FF2B5EF4-FFF2-40B4-BE49-F238E27FC236}">
                  <a16:creationId xmlns:a16="http://schemas.microsoft.com/office/drawing/2014/main" id="{006D0C94-5155-4B58-8753-EE0C3F04F619}"/>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4221" name="Rectangle 6">
              <a:extLst>
                <a:ext uri="{FF2B5EF4-FFF2-40B4-BE49-F238E27FC236}">
                  <a16:creationId xmlns:a16="http://schemas.microsoft.com/office/drawing/2014/main" id="{1C5CE3B0-98A7-4027-A1A0-67CF37B997C9}"/>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grpSp>
      <p:sp>
        <p:nvSpPr>
          <p:cNvPr id="94214" name="Rectangle 7">
            <a:extLst>
              <a:ext uri="{FF2B5EF4-FFF2-40B4-BE49-F238E27FC236}">
                <a16:creationId xmlns:a16="http://schemas.microsoft.com/office/drawing/2014/main" id="{A45604F8-D8B3-4E1A-AAD6-249B1E95AAE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4215" name="Rectangle 8">
            <a:extLst>
              <a:ext uri="{FF2B5EF4-FFF2-40B4-BE49-F238E27FC236}">
                <a16:creationId xmlns:a16="http://schemas.microsoft.com/office/drawing/2014/main" id="{92E0D42E-5E2B-43AC-83D7-FD1471427E5E}"/>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4216" name="Rectangle 9">
            <a:extLst>
              <a:ext uri="{FF2B5EF4-FFF2-40B4-BE49-F238E27FC236}">
                <a16:creationId xmlns:a16="http://schemas.microsoft.com/office/drawing/2014/main" id="{9B3D78BD-18BB-4C1A-9CA3-ED9A96462B2D}"/>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4217" name="Rectangle 10">
            <a:extLst>
              <a:ext uri="{FF2B5EF4-FFF2-40B4-BE49-F238E27FC236}">
                <a16:creationId xmlns:a16="http://schemas.microsoft.com/office/drawing/2014/main" id="{3E4A25BD-81C7-4126-9EA7-4B088191EA95}"/>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94218" name="Rectangle 11">
            <a:extLst>
              <a:ext uri="{FF2B5EF4-FFF2-40B4-BE49-F238E27FC236}">
                <a16:creationId xmlns:a16="http://schemas.microsoft.com/office/drawing/2014/main" id="{09C032D0-CBC2-48B4-AC2C-7094051EA160}"/>
              </a:ext>
            </a:extLst>
          </p:cNvPr>
          <p:cNvSpPr>
            <a:spLocks noChangeArrowheads="1"/>
          </p:cNvSpPr>
          <p:nvPr/>
        </p:nvSpPr>
        <p:spPr bwMode="auto">
          <a:xfrm>
            <a:off x="228600" y="1295400"/>
            <a:ext cx="8534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If the telephone company improves the quality of the line and increases the bandwidth to 8 kHz, we can send 112,000 bps by using the same technology as mentioned in Example 3.42.</a:t>
            </a:r>
          </a:p>
        </p:txBody>
      </p:sp>
      <p:sp>
        <p:nvSpPr>
          <p:cNvPr id="94219" name="Text Box 12">
            <a:extLst>
              <a:ext uri="{FF2B5EF4-FFF2-40B4-BE49-F238E27FC236}">
                <a16:creationId xmlns:a16="http://schemas.microsoft.com/office/drawing/2014/main" id="{62642AF9-5671-4096-8F16-6B9AFED1B2FD}"/>
              </a:ext>
            </a:extLst>
          </p:cNvPr>
          <p:cNvSpPr txBox="1">
            <a:spLocks noChangeArrowheads="1"/>
          </p:cNvSpPr>
          <p:nvPr/>
        </p:nvSpPr>
        <p:spPr bwMode="auto">
          <a:xfrm>
            <a:off x="1143000" y="182563"/>
            <a:ext cx="2487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chemeClr val="hlink"/>
                </a:solidFill>
              </a:rPr>
              <a:t>Example 3.43</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1">
            <a:extLst>
              <a:ext uri="{FF2B5EF4-FFF2-40B4-BE49-F238E27FC236}">
                <a16:creationId xmlns:a16="http://schemas.microsoft.com/office/drawing/2014/main" id="{257D304B-9949-4516-9C98-30672A881D6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solidFill>
                  <a:srgbClr val="000000"/>
                </a:solidFill>
                <a:latin typeface="Arial" panose="020B0604020202020204" pitchFamily="34" charset="0"/>
              </a:rPr>
              <a:t>3.</a:t>
            </a:r>
            <a:fld id="{DD2E3A8F-DE42-4F06-8CE6-1F0F863AE9D5}" type="slidenum">
              <a:rPr lang="en-US" altLang="en-US" sz="2000" i="0" baseline="0">
                <a:solidFill>
                  <a:srgbClr val="000000"/>
                </a:solidFill>
                <a:latin typeface="Arial" panose="020B0604020202020204" pitchFamily="34" charset="0"/>
              </a:rPr>
              <a:pPr/>
              <a:t>91</a:t>
            </a:fld>
            <a:endParaRPr lang="en-US" altLang="en-US" sz="2000" i="0" baseline="0">
              <a:solidFill>
                <a:srgbClr val="000000"/>
              </a:solidFill>
              <a:latin typeface="Arial" panose="020B0604020202020204" pitchFamily="34" charset="0"/>
            </a:endParaRPr>
          </a:p>
        </p:txBody>
      </p:sp>
      <p:sp>
        <p:nvSpPr>
          <p:cNvPr id="95235" name="Rectangle 2">
            <a:extLst>
              <a:ext uri="{FF2B5EF4-FFF2-40B4-BE49-F238E27FC236}">
                <a16:creationId xmlns:a16="http://schemas.microsoft.com/office/drawing/2014/main" id="{C570A65D-DBEB-4628-BA5F-F4B8B96C3342}"/>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5236" name="Rectangle 3">
            <a:extLst>
              <a:ext uri="{FF2B5EF4-FFF2-40B4-BE49-F238E27FC236}">
                <a16:creationId xmlns:a16="http://schemas.microsoft.com/office/drawing/2014/main" id="{435E07D2-0322-4E99-B4D0-A75D72072FED}"/>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nvGrpSpPr>
          <p:cNvPr id="95237" name="Group 4">
            <a:extLst>
              <a:ext uri="{FF2B5EF4-FFF2-40B4-BE49-F238E27FC236}">
                <a16:creationId xmlns:a16="http://schemas.microsoft.com/office/drawing/2014/main" id="{D5A3D258-366E-442D-8C76-9D069CE3C5B4}"/>
              </a:ext>
            </a:extLst>
          </p:cNvPr>
          <p:cNvGrpSpPr>
            <a:grpSpLocks/>
          </p:cNvGrpSpPr>
          <p:nvPr/>
        </p:nvGrpSpPr>
        <p:grpSpPr bwMode="auto">
          <a:xfrm>
            <a:off x="490538" y="773113"/>
            <a:ext cx="738187" cy="474662"/>
            <a:chOff x="309" y="487"/>
            <a:chExt cx="465" cy="299"/>
          </a:xfrm>
        </p:grpSpPr>
        <p:sp>
          <p:nvSpPr>
            <p:cNvPr id="95244" name="Rectangle 5">
              <a:extLst>
                <a:ext uri="{FF2B5EF4-FFF2-40B4-BE49-F238E27FC236}">
                  <a16:creationId xmlns:a16="http://schemas.microsoft.com/office/drawing/2014/main" id="{A4A54EC0-E731-402F-8511-AE6EBFA02F1A}"/>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5245" name="Rectangle 6">
              <a:extLst>
                <a:ext uri="{FF2B5EF4-FFF2-40B4-BE49-F238E27FC236}">
                  <a16:creationId xmlns:a16="http://schemas.microsoft.com/office/drawing/2014/main" id="{2814A7FB-04C3-4CAB-B5CF-F34B639112EE}"/>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sp>
        <p:nvSpPr>
          <p:cNvPr id="95238" name="Rectangle 7">
            <a:extLst>
              <a:ext uri="{FF2B5EF4-FFF2-40B4-BE49-F238E27FC236}">
                <a16:creationId xmlns:a16="http://schemas.microsoft.com/office/drawing/2014/main" id="{19AAFD33-19C7-4276-9676-0235F5AD5B3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5239" name="Rectangle 8">
            <a:extLst>
              <a:ext uri="{FF2B5EF4-FFF2-40B4-BE49-F238E27FC236}">
                <a16:creationId xmlns:a16="http://schemas.microsoft.com/office/drawing/2014/main" id="{018105BB-04FE-4794-8EFA-2741A1A882C2}"/>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5240" name="Rectangle 9">
            <a:extLst>
              <a:ext uri="{FF2B5EF4-FFF2-40B4-BE49-F238E27FC236}">
                <a16:creationId xmlns:a16="http://schemas.microsoft.com/office/drawing/2014/main" id="{58C6754D-FF50-4E60-BFC1-620CE2D11517}"/>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5241" name="Rectangle 10">
            <a:extLst>
              <a:ext uri="{FF2B5EF4-FFF2-40B4-BE49-F238E27FC236}">
                <a16:creationId xmlns:a16="http://schemas.microsoft.com/office/drawing/2014/main" id="{A330EB81-2016-43CA-AD9D-4BAD9D5ABE08}"/>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solidFill>
                <a:srgbClr val="000000"/>
              </a:solidFill>
            </a:endParaRPr>
          </a:p>
        </p:txBody>
      </p:sp>
      <p:sp>
        <p:nvSpPr>
          <p:cNvPr id="93194" name="Rectangle 11">
            <a:extLst>
              <a:ext uri="{FF2B5EF4-FFF2-40B4-BE49-F238E27FC236}">
                <a16:creationId xmlns:a16="http://schemas.microsoft.com/office/drawing/2014/main" id="{2D9E808A-D41F-43AD-B57C-A3F7952CF420}"/>
              </a:ext>
            </a:extLst>
          </p:cNvPr>
          <p:cNvSpPr>
            <a:spLocks noChangeArrowheads="1"/>
          </p:cNvSpPr>
          <p:nvPr/>
        </p:nvSpPr>
        <p:spPr bwMode="auto">
          <a:xfrm>
            <a:off x="228600" y="1295400"/>
            <a:ext cx="8534400" cy="562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buClr>
                <a:srgbClr val="006666"/>
              </a:buClr>
              <a:buSzPct val="70000"/>
              <a:buFont typeface="Wingdings" pitchFamily="2" charset="2"/>
              <a:buChar char="¡"/>
              <a:defRPr/>
            </a:pPr>
            <a:r>
              <a:rPr lang="en-US" sz="2900" b="0" i="0" kern="0" baseline="0" dirty="0">
                <a:solidFill>
                  <a:srgbClr val="000000"/>
                </a:solidFill>
                <a:latin typeface="Verdana"/>
              </a:rPr>
              <a:t>Throughput: </a:t>
            </a:r>
          </a:p>
          <a:p>
            <a:pPr algn="just">
              <a:spcBef>
                <a:spcPct val="20000"/>
              </a:spcBef>
              <a:buClr>
                <a:srgbClr val="006666"/>
              </a:buClr>
              <a:buSzPct val="70000"/>
              <a:defRPr/>
            </a:pPr>
            <a:r>
              <a:rPr lang="en-US" b="0" i="0" dirty="0">
                <a:cs typeface="Times New Roman" pitchFamily="18" charset="0"/>
              </a:rPr>
              <a:t>When used in the context of communication networks, such as Ethernet or packet radio, throughput or </a:t>
            </a:r>
            <a:r>
              <a:rPr lang="en-US" i="0" dirty="0">
                <a:cs typeface="Times New Roman" pitchFamily="18" charset="0"/>
              </a:rPr>
              <a:t>network throughput</a:t>
            </a:r>
            <a:r>
              <a:rPr lang="en-US" b="0" i="0" dirty="0">
                <a:cs typeface="Times New Roman" pitchFamily="18" charset="0"/>
              </a:rPr>
              <a:t> is the rate of </a:t>
            </a:r>
            <a:r>
              <a:rPr lang="en-US" b="0" dirty="0">
                <a:cs typeface="Times New Roman" pitchFamily="18" charset="0"/>
              </a:rPr>
              <a:t>successful</a:t>
            </a:r>
            <a:r>
              <a:rPr lang="en-US" b="0" i="0" dirty="0">
                <a:cs typeface="Times New Roman" pitchFamily="18" charset="0"/>
              </a:rPr>
              <a:t> message delivery over a communication channel.</a:t>
            </a:r>
          </a:p>
          <a:p>
            <a:pPr algn="just">
              <a:spcBef>
                <a:spcPct val="20000"/>
              </a:spcBef>
              <a:buClr>
                <a:srgbClr val="006666"/>
              </a:buClr>
              <a:buSzPct val="70000"/>
              <a:defRPr/>
            </a:pPr>
            <a:r>
              <a:rPr lang="en-US" b="0" i="0" dirty="0">
                <a:cs typeface="Times New Roman" pitchFamily="18" charset="0"/>
              </a:rPr>
              <a:t>Throughput is usually measured in bits per second (bit/s or bps), and sometimes in data packets per second (p/s or </a:t>
            </a:r>
            <a:r>
              <a:rPr lang="en-US" b="0" i="0" dirty="0" err="1">
                <a:cs typeface="Times New Roman" pitchFamily="18" charset="0"/>
              </a:rPr>
              <a:t>pps</a:t>
            </a:r>
            <a:r>
              <a:rPr lang="en-US" b="0" i="0" dirty="0">
                <a:cs typeface="Times New Roman" pitchFamily="18" charset="0"/>
              </a:rPr>
              <a:t>) or data packets per time </a:t>
            </a:r>
            <a:r>
              <a:rPr lang="en-US" sz="3200" b="0" i="0" dirty="0"/>
              <a:t>slot.</a:t>
            </a:r>
            <a:endParaRPr lang="en-US" sz="3200" b="0" i="0" kern="0" baseline="0" dirty="0">
              <a:solidFill>
                <a:srgbClr val="000000"/>
              </a:solidFill>
              <a:latin typeface="Verdana"/>
            </a:endParaRPr>
          </a:p>
          <a:p>
            <a:pPr marL="342900" indent="-342900">
              <a:spcBef>
                <a:spcPct val="20000"/>
              </a:spcBef>
              <a:buClr>
                <a:srgbClr val="006666"/>
              </a:buClr>
              <a:buSzPct val="70000"/>
              <a:buFont typeface="Wingdings" pitchFamily="2" charset="2"/>
              <a:buChar char="¡"/>
              <a:defRPr/>
            </a:pPr>
            <a:r>
              <a:rPr lang="en-US" sz="2900" b="0" i="0" kern="0" baseline="0" dirty="0">
                <a:solidFill>
                  <a:srgbClr val="000000"/>
                </a:solidFill>
                <a:latin typeface="Verdana"/>
              </a:rPr>
              <a:t>Jitter</a:t>
            </a:r>
          </a:p>
          <a:p>
            <a:pPr algn="just">
              <a:defRPr/>
            </a:pPr>
            <a:r>
              <a:rPr lang="en-US" b="0" i="0" dirty="0">
                <a:cs typeface="Times New Roman" pitchFamily="18" charset="0"/>
              </a:rPr>
              <a:t>Jitter, in networking, refers to small intermittent delays during data transfers. It can be caused by a number of factors including network congestion, collisions, and signal interference.</a:t>
            </a:r>
            <a:r>
              <a:rPr lang="en-US" b="0" i="0" baseline="0" dirty="0">
                <a:cs typeface="Times New Roman" pitchFamily="18" charset="0"/>
              </a:rPr>
              <a:t> </a:t>
            </a:r>
            <a:r>
              <a:rPr lang="en-US" b="0" i="0" dirty="0">
                <a:cs typeface="Times New Roman" pitchFamily="18" charset="0"/>
              </a:rPr>
              <a:t>Technically, jitter is the variation in latency — the delay between when a signal is transmitted and when it is received. All networks experience some amount of latency,</a:t>
            </a:r>
            <a:endParaRPr lang="en-US" sz="1800" b="0" i="0" kern="0" baseline="0" dirty="0">
              <a:solidFill>
                <a:srgbClr val="000000"/>
              </a:solidFill>
              <a:cs typeface="Times New Roman" pitchFamily="18" charset="0"/>
            </a:endParaRPr>
          </a:p>
          <a:p>
            <a:pPr algn="just">
              <a:defRPr/>
            </a:pPr>
            <a:r>
              <a:rPr lang="en-US" sz="1800" b="0" i="0" kern="0" baseline="0" dirty="0">
                <a:solidFill>
                  <a:srgbClr val="000000"/>
                </a:solidFill>
                <a:cs typeface="Times New Roman" pitchFamily="18" charset="0"/>
              </a:rPr>
              <a:t>It is a problem if different packets of data encounter different delays and the application using the data at the receiver site is time sensitive.</a:t>
            </a:r>
          </a:p>
          <a:p>
            <a:pPr>
              <a:spcBef>
                <a:spcPct val="20000"/>
              </a:spcBef>
              <a:buClr>
                <a:srgbClr val="006666"/>
              </a:buClr>
              <a:buSzPct val="70000"/>
              <a:defRPr/>
            </a:pPr>
            <a:endParaRPr lang="en-US" baseline="0" dirty="0">
              <a:solidFill>
                <a:srgbClr val="000000"/>
              </a:solidFill>
              <a:cs typeface="Times New Roman" pitchFamily="18" charset="0"/>
            </a:endParaRPr>
          </a:p>
        </p:txBody>
      </p:sp>
      <p:sp>
        <p:nvSpPr>
          <p:cNvPr id="95243" name="Text Box 12">
            <a:extLst>
              <a:ext uri="{FF2B5EF4-FFF2-40B4-BE49-F238E27FC236}">
                <a16:creationId xmlns:a16="http://schemas.microsoft.com/office/drawing/2014/main" id="{D50ECDFB-1678-4AAD-9E98-B557BB4B3EA6}"/>
              </a:ext>
            </a:extLst>
          </p:cNvPr>
          <p:cNvSpPr txBox="1">
            <a:spLocks noChangeArrowheads="1"/>
          </p:cNvSpPr>
          <p:nvPr/>
        </p:nvSpPr>
        <p:spPr bwMode="auto">
          <a:xfrm>
            <a:off x="1143000" y="182563"/>
            <a:ext cx="2397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rgbClr val="FF0000"/>
                </a:solidFill>
              </a:rPr>
              <a:t>Performance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1">
            <a:extLst>
              <a:ext uri="{FF2B5EF4-FFF2-40B4-BE49-F238E27FC236}">
                <a16:creationId xmlns:a16="http://schemas.microsoft.com/office/drawing/2014/main" id="{8F47845E-536D-4806-833A-C5969702FF6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solidFill>
                  <a:srgbClr val="000000"/>
                </a:solidFill>
                <a:latin typeface="Arial" panose="020B0604020202020204" pitchFamily="34" charset="0"/>
              </a:rPr>
              <a:t>3.</a:t>
            </a:r>
            <a:fld id="{DA1FD11A-E9C2-4695-92A4-FF6AFCD91900}" type="slidenum">
              <a:rPr lang="en-US" altLang="en-US" sz="2000" i="0" baseline="0">
                <a:solidFill>
                  <a:srgbClr val="000000"/>
                </a:solidFill>
                <a:latin typeface="Arial" panose="020B0604020202020204" pitchFamily="34" charset="0"/>
              </a:rPr>
              <a:pPr/>
              <a:t>92</a:t>
            </a:fld>
            <a:endParaRPr lang="en-US" altLang="en-US" sz="2000" i="0" baseline="0">
              <a:solidFill>
                <a:srgbClr val="000000"/>
              </a:solidFill>
              <a:latin typeface="Arial" panose="020B0604020202020204" pitchFamily="34" charset="0"/>
            </a:endParaRPr>
          </a:p>
        </p:txBody>
      </p:sp>
      <p:sp>
        <p:nvSpPr>
          <p:cNvPr id="96259" name="Rectangle 2">
            <a:extLst>
              <a:ext uri="{FF2B5EF4-FFF2-40B4-BE49-F238E27FC236}">
                <a16:creationId xmlns:a16="http://schemas.microsoft.com/office/drawing/2014/main" id="{CCF761FD-0117-4F9A-A9C2-75CADC2A1D8B}"/>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6260" name="Rectangle 3">
            <a:extLst>
              <a:ext uri="{FF2B5EF4-FFF2-40B4-BE49-F238E27FC236}">
                <a16:creationId xmlns:a16="http://schemas.microsoft.com/office/drawing/2014/main" id="{CA1C85E3-2A93-4C79-9209-DDA1B62F8DB1}"/>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nvGrpSpPr>
          <p:cNvPr id="96261" name="Group 4">
            <a:extLst>
              <a:ext uri="{FF2B5EF4-FFF2-40B4-BE49-F238E27FC236}">
                <a16:creationId xmlns:a16="http://schemas.microsoft.com/office/drawing/2014/main" id="{F33F01A3-514E-47B3-BB09-13FE9DEA07D2}"/>
              </a:ext>
            </a:extLst>
          </p:cNvPr>
          <p:cNvGrpSpPr>
            <a:grpSpLocks/>
          </p:cNvGrpSpPr>
          <p:nvPr/>
        </p:nvGrpSpPr>
        <p:grpSpPr bwMode="auto">
          <a:xfrm>
            <a:off x="490538" y="773113"/>
            <a:ext cx="738187" cy="474662"/>
            <a:chOff x="309" y="487"/>
            <a:chExt cx="465" cy="299"/>
          </a:xfrm>
        </p:grpSpPr>
        <p:sp>
          <p:nvSpPr>
            <p:cNvPr id="96268" name="Rectangle 5">
              <a:extLst>
                <a:ext uri="{FF2B5EF4-FFF2-40B4-BE49-F238E27FC236}">
                  <a16:creationId xmlns:a16="http://schemas.microsoft.com/office/drawing/2014/main" id="{1D03DC36-D544-457F-9D9D-AF4E98570711}"/>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6269" name="Rectangle 6">
              <a:extLst>
                <a:ext uri="{FF2B5EF4-FFF2-40B4-BE49-F238E27FC236}">
                  <a16:creationId xmlns:a16="http://schemas.microsoft.com/office/drawing/2014/main" id="{06F5F71E-7D5D-48AF-BD00-16E0633E4FB1}"/>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sp>
        <p:nvSpPr>
          <p:cNvPr id="96262" name="Rectangle 7">
            <a:extLst>
              <a:ext uri="{FF2B5EF4-FFF2-40B4-BE49-F238E27FC236}">
                <a16:creationId xmlns:a16="http://schemas.microsoft.com/office/drawing/2014/main" id="{8610242D-0948-477B-9738-F74B766307D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6263" name="Rectangle 8">
            <a:extLst>
              <a:ext uri="{FF2B5EF4-FFF2-40B4-BE49-F238E27FC236}">
                <a16:creationId xmlns:a16="http://schemas.microsoft.com/office/drawing/2014/main" id="{88883158-3526-4C57-910C-0AF97DAF381E}"/>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6264" name="Rectangle 9">
            <a:extLst>
              <a:ext uri="{FF2B5EF4-FFF2-40B4-BE49-F238E27FC236}">
                <a16:creationId xmlns:a16="http://schemas.microsoft.com/office/drawing/2014/main" id="{315E9415-0C4D-47D5-A7AA-1538A6B6FD74}"/>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6265" name="Rectangle 10">
            <a:extLst>
              <a:ext uri="{FF2B5EF4-FFF2-40B4-BE49-F238E27FC236}">
                <a16:creationId xmlns:a16="http://schemas.microsoft.com/office/drawing/2014/main" id="{A94DAC01-9F16-4E3A-97F7-8ED92D2318F4}"/>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solidFill>
                <a:srgbClr val="000000"/>
              </a:solidFill>
            </a:endParaRPr>
          </a:p>
        </p:txBody>
      </p:sp>
      <p:sp>
        <p:nvSpPr>
          <p:cNvPr id="93194" name="Rectangle 11">
            <a:extLst>
              <a:ext uri="{FF2B5EF4-FFF2-40B4-BE49-F238E27FC236}">
                <a16:creationId xmlns:a16="http://schemas.microsoft.com/office/drawing/2014/main" id="{476565D4-B966-459A-9B5F-85EB559C882F}"/>
              </a:ext>
            </a:extLst>
          </p:cNvPr>
          <p:cNvSpPr>
            <a:spLocks noChangeArrowheads="1"/>
          </p:cNvSpPr>
          <p:nvPr/>
        </p:nvSpPr>
        <p:spPr bwMode="auto">
          <a:xfrm>
            <a:off x="228600" y="1295400"/>
            <a:ext cx="853440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buClr>
                <a:srgbClr val="006666"/>
              </a:buClr>
              <a:buSzPct val="70000"/>
              <a:buFont typeface="Wingdings" pitchFamily="2" charset="2"/>
              <a:buChar char="¡"/>
              <a:defRPr/>
            </a:pPr>
            <a:r>
              <a:rPr lang="en-US" sz="2900" b="0" i="0" kern="0" baseline="0" dirty="0">
                <a:solidFill>
                  <a:srgbClr val="000000"/>
                </a:solidFill>
                <a:latin typeface="Verdana"/>
              </a:rPr>
              <a:t>Bandwidth</a:t>
            </a:r>
          </a:p>
          <a:p>
            <a:pPr algn="just">
              <a:defRPr/>
            </a:pPr>
            <a:r>
              <a:rPr lang="en-US" sz="3200" b="0" i="0" dirty="0"/>
              <a:t>Bandwidth describes the maximum data transfer rate of</a:t>
            </a:r>
            <a:r>
              <a:rPr lang="en-US" sz="3200" b="0" i="0" baseline="0" dirty="0"/>
              <a:t> </a:t>
            </a:r>
            <a:r>
              <a:rPr lang="en-US" sz="3200" b="0" i="0" dirty="0"/>
              <a:t>a network or Internet connection. It measures how much data can be sent over a specific connection in a given amount of time. For example, a gigabit Ethernet connection has a bandwidth of 1,000 Mbps (125 megabytes per second). An Internet connection via cable modem may provide 25 Mbps of bandwidth.</a:t>
            </a:r>
          </a:p>
          <a:p>
            <a:pPr algn="just">
              <a:defRPr/>
            </a:pPr>
            <a:r>
              <a:rPr lang="en-US" sz="3200" b="0" i="0" dirty="0"/>
              <a:t>While bandwidth is used to describe network speeds, it does not measure how fast bits of data move from one location to another. Since data packets travel over electronic or fiber optic cables, the speed of each bit transferred is negligible. Instead, bandwidth measures how much data can flow through a specific connection at one time.</a:t>
            </a:r>
          </a:p>
          <a:p>
            <a:pPr marL="342900" indent="-342900">
              <a:spcBef>
                <a:spcPct val="20000"/>
              </a:spcBef>
              <a:buClr>
                <a:srgbClr val="006666"/>
              </a:buClr>
              <a:buSzPct val="70000"/>
              <a:buFont typeface="Wingdings" pitchFamily="2" charset="2"/>
              <a:buChar char="¡"/>
              <a:defRPr/>
            </a:pPr>
            <a:endParaRPr lang="en-US" sz="2900" b="0" i="0" kern="0" baseline="0" dirty="0">
              <a:solidFill>
                <a:srgbClr val="000000"/>
              </a:solidFill>
              <a:latin typeface="Verdana"/>
            </a:endParaRPr>
          </a:p>
          <a:p>
            <a:pPr>
              <a:spcBef>
                <a:spcPct val="20000"/>
              </a:spcBef>
              <a:buClr>
                <a:srgbClr val="006666"/>
              </a:buClr>
              <a:buSzPct val="70000"/>
              <a:defRPr/>
            </a:pPr>
            <a:endParaRPr lang="en-US" sz="2400" b="0" i="0" kern="0" baseline="0" dirty="0">
              <a:solidFill>
                <a:srgbClr val="000000"/>
              </a:solidFill>
              <a:latin typeface="Verdana"/>
            </a:endParaRPr>
          </a:p>
        </p:txBody>
      </p:sp>
      <p:sp>
        <p:nvSpPr>
          <p:cNvPr id="96267" name="Text Box 12">
            <a:extLst>
              <a:ext uri="{FF2B5EF4-FFF2-40B4-BE49-F238E27FC236}">
                <a16:creationId xmlns:a16="http://schemas.microsoft.com/office/drawing/2014/main" id="{BD82B610-3152-464B-9ACD-A8BF612B4E7E}"/>
              </a:ext>
            </a:extLst>
          </p:cNvPr>
          <p:cNvSpPr txBox="1">
            <a:spLocks noChangeArrowheads="1"/>
          </p:cNvSpPr>
          <p:nvPr/>
        </p:nvSpPr>
        <p:spPr bwMode="auto">
          <a:xfrm>
            <a:off x="1143000" y="182563"/>
            <a:ext cx="4356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rgbClr val="FF0000"/>
                </a:solidFill>
              </a:rPr>
              <a:t>Performance(continued)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1">
            <a:extLst>
              <a:ext uri="{FF2B5EF4-FFF2-40B4-BE49-F238E27FC236}">
                <a16:creationId xmlns:a16="http://schemas.microsoft.com/office/drawing/2014/main" id="{D9B76190-15E6-4357-ABCF-7B9F0CAE52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solidFill>
                  <a:srgbClr val="000000"/>
                </a:solidFill>
                <a:latin typeface="Arial" panose="020B0604020202020204" pitchFamily="34" charset="0"/>
              </a:rPr>
              <a:t>3.</a:t>
            </a:r>
            <a:fld id="{5852799F-AE92-4CC5-A601-786882C3ECCD}" type="slidenum">
              <a:rPr lang="en-US" altLang="en-US" sz="2000" i="0" baseline="0">
                <a:solidFill>
                  <a:srgbClr val="000000"/>
                </a:solidFill>
                <a:latin typeface="Arial" panose="020B0604020202020204" pitchFamily="34" charset="0"/>
              </a:rPr>
              <a:pPr/>
              <a:t>93</a:t>
            </a:fld>
            <a:endParaRPr lang="en-US" altLang="en-US" sz="2000" i="0" baseline="0">
              <a:solidFill>
                <a:srgbClr val="000000"/>
              </a:solidFill>
              <a:latin typeface="Arial" panose="020B0604020202020204" pitchFamily="34" charset="0"/>
            </a:endParaRPr>
          </a:p>
        </p:txBody>
      </p:sp>
      <p:sp>
        <p:nvSpPr>
          <p:cNvPr id="97283" name="Rectangle 2">
            <a:extLst>
              <a:ext uri="{FF2B5EF4-FFF2-40B4-BE49-F238E27FC236}">
                <a16:creationId xmlns:a16="http://schemas.microsoft.com/office/drawing/2014/main" id="{9559E7F7-40EB-433B-8DC4-1072A30727FF}"/>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7284" name="Rectangle 3">
            <a:extLst>
              <a:ext uri="{FF2B5EF4-FFF2-40B4-BE49-F238E27FC236}">
                <a16:creationId xmlns:a16="http://schemas.microsoft.com/office/drawing/2014/main" id="{0BFE66A7-3C40-42BD-847F-B971E68047A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nvGrpSpPr>
          <p:cNvPr id="97285" name="Group 4">
            <a:extLst>
              <a:ext uri="{FF2B5EF4-FFF2-40B4-BE49-F238E27FC236}">
                <a16:creationId xmlns:a16="http://schemas.microsoft.com/office/drawing/2014/main" id="{76FB6472-D0A0-4CA5-81B4-50FE446824BC}"/>
              </a:ext>
            </a:extLst>
          </p:cNvPr>
          <p:cNvGrpSpPr>
            <a:grpSpLocks/>
          </p:cNvGrpSpPr>
          <p:nvPr/>
        </p:nvGrpSpPr>
        <p:grpSpPr bwMode="auto">
          <a:xfrm>
            <a:off x="490538" y="773113"/>
            <a:ext cx="738187" cy="474662"/>
            <a:chOff x="309" y="487"/>
            <a:chExt cx="465" cy="299"/>
          </a:xfrm>
        </p:grpSpPr>
        <p:sp>
          <p:nvSpPr>
            <p:cNvPr id="97292" name="Rectangle 5">
              <a:extLst>
                <a:ext uri="{FF2B5EF4-FFF2-40B4-BE49-F238E27FC236}">
                  <a16:creationId xmlns:a16="http://schemas.microsoft.com/office/drawing/2014/main" id="{8FF066D5-4227-4CF2-9B28-55A55EFE88A6}"/>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7293" name="Rectangle 6">
              <a:extLst>
                <a:ext uri="{FF2B5EF4-FFF2-40B4-BE49-F238E27FC236}">
                  <a16:creationId xmlns:a16="http://schemas.microsoft.com/office/drawing/2014/main" id="{FCAAD4C0-8F81-4335-B72C-33FE3DFCC2C8}"/>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sp>
        <p:nvSpPr>
          <p:cNvPr id="97286" name="Rectangle 7">
            <a:extLst>
              <a:ext uri="{FF2B5EF4-FFF2-40B4-BE49-F238E27FC236}">
                <a16:creationId xmlns:a16="http://schemas.microsoft.com/office/drawing/2014/main" id="{2B4D90B0-CC42-4176-A5F6-0A85363265A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7287" name="Rectangle 8">
            <a:extLst>
              <a:ext uri="{FF2B5EF4-FFF2-40B4-BE49-F238E27FC236}">
                <a16:creationId xmlns:a16="http://schemas.microsoft.com/office/drawing/2014/main" id="{A17EF468-B757-4A4F-9074-204FBDE9BA8C}"/>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7288" name="Rectangle 9">
            <a:extLst>
              <a:ext uri="{FF2B5EF4-FFF2-40B4-BE49-F238E27FC236}">
                <a16:creationId xmlns:a16="http://schemas.microsoft.com/office/drawing/2014/main" id="{21267A7D-C174-4B5A-8ABC-28157A221616}"/>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7289" name="Rectangle 10">
            <a:extLst>
              <a:ext uri="{FF2B5EF4-FFF2-40B4-BE49-F238E27FC236}">
                <a16:creationId xmlns:a16="http://schemas.microsoft.com/office/drawing/2014/main" id="{FC584D3E-F291-4829-833A-8110E710D0DB}"/>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solidFill>
                <a:srgbClr val="000000"/>
              </a:solidFill>
            </a:endParaRPr>
          </a:p>
        </p:txBody>
      </p:sp>
      <p:sp>
        <p:nvSpPr>
          <p:cNvPr id="93194" name="Rectangle 11">
            <a:extLst>
              <a:ext uri="{FF2B5EF4-FFF2-40B4-BE49-F238E27FC236}">
                <a16:creationId xmlns:a16="http://schemas.microsoft.com/office/drawing/2014/main" id="{FF17E3F5-C01E-4E17-B993-E0581C323106}"/>
              </a:ext>
            </a:extLst>
          </p:cNvPr>
          <p:cNvSpPr>
            <a:spLocks noChangeArrowheads="1"/>
          </p:cNvSpPr>
          <p:nvPr/>
        </p:nvSpPr>
        <p:spPr bwMode="auto">
          <a:xfrm>
            <a:off x="228600" y="1295400"/>
            <a:ext cx="8534400" cy="556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buClr>
                <a:srgbClr val="006666"/>
              </a:buClr>
              <a:buSzPct val="70000"/>
              <a:buFont typeface="Wingdings" pitchFamily="2" charset="2"/>
              <a:buChar char="¡"/>
              <a:defRPr/>
            </a:pPr>
            <a:r>
              <a:rPr lang="en-US" sz="2900" b="0" i="0" u="sng" kern="0" baseline="0" dirty="0">
                <a:solidFill>
                  <a:srgbClr val="000000"/>
                </a:solidFill>
                <a:latin typeface="Verdana"/>
              </a:rPr>
              <a:t>Latency:</a:t>
            </a:r>
          </a:p>
          <a:p>
            <a:pPr marL="742950" lvl="1" indent="-285750">
              <a:spcBef>
                <a:spcPct val="20000"/>
              </a:spcBef>
              <a:buClr>
                <a:srgbClr val="99CCCC"/>
              </a:buClr>
              <a:buSzPct val="70000"/>
              <a:buFont typeface="Wingdings" pitchFamily="2" charset="2"/>
              <a:buChar char="l"/>
              <a:defRPr/>
            </a:pPr>
            <a:r>
              <a:rPr lang="en-US" sz="2500" b="0" i="0" kern="0" baseline="0" dirty="0">
                <a:solidFill>
                  <a:srgbClr val="000000"/>
                </a:solidFill>
                <a:latin typeface="Verdana"/>
              </a:rPr>
              <a:t>Latency= propagation time + transmission time + queuing time + processing delay</a:t>
            </a:r>
          </a:p>
          <a:p>
            <a:pPr marL="342900" indent="-342900">
              <a:spcBef>
                <a:spcPct val="20000"/>
              </a:spcBef>
              <a:buClr>
                <a:srgbClr val="006666"/>
              </a:buClr>
              <a:buSzPct val="70000"/>
              <a:buFont typeface="Wingdings" pitchFamily="2" charset="2"/>
              <a:buChar char="¡"/>
              <a:defRPr/>
            </a:pPr>
            <a:r>
              <a:rPr lang="en-US" sz="2900" b="0" i="0" u="sng" kern="0" baseline="0" dirty="0">
                <a:solidFill>
                  <a:srgbClr val="000000"/>
                </a:solidFill>
                <a:latin typeface="Verdana"/>
              </a:rPr>
              <a:t>Processing Time:</a:t>
            </a:r>
          </a:p>
          <a:p>
            <a:pPr>
              <a:spcBef>
                <a:spcPct val="20000"/>
              </a:spcBef>
              <a:buClr>
                <a:srgbClr val="006666"/>
              </a:buClr>
              <a:buSzPct val="70000"/>
              <a:defRPr/>
            </a:pPr>
            <a:r>
              <a:rPr lang="en-US" sz="2000" i="0" kern="0" baseline="0" dirty="0">
                <a:solidFill>
                  <a:srgbClr val="000000"/>
                </a:solidFill>
                <a:latin typeface="Verdana"/>
              </a:rPr>
              <a:t>Propagation time= Distance/ (Propagation speed)</a:t>
            </a:r>
          </a:p>
          <a:p>
            <a:pPr>
              <a:spcBef>
                <a:spcPct val="20000"/>
              </a:spcBef>
              <a:buClr>
                <a:srgbClr val="006666"/>
              </a:buClr>
              <a:buSzPct val="70000"/>
              <a:defRPr/>
            </a:pPr>
            <a:endParaRPr lang="en-US" sz="2000" b="0" i="0" u="sng" kern="0" baseline="0" dirty="0">
              <a:solidFill>
                <a:srgbClr val="000000"/>
              </a:solidFill>
              <a:latin typeface="Verdana"/>
            </a:endParaRPr>
          </a:p>
          <a:p>
            <a:pPr marL="342900" indent="-342900">
              <a:spcBef>
                <a:spcPct val="20000"/>
              </a:spcBef>
              <a:buClr>
                <a:srgbClr val="006666"/>
              </a:buClr>
              <a:buSzPct val="70000"/>
              <a:buFont typeface="Wingdings" pitchFamily="2" charset="2"/>
              <a:buChar char="¡"/>
              <a:defRPr/>
            </a:pPr>
            <a:r>
              <a:rPr lang="en-US" sz="2000" b="0" i="0" u="sng" kern="0" baseline="0" dirty="0">
                <a:solidFill>
                  <a:srgbClr val="000000"/>
                </a:solidFill>
                <a:latin typeface="Verdana"/>
              </a:rPr>
              <a:t>Transmission Time:</a:t>
            </a:r>
          </a:p>
          <a:p>
            <a:pPr>
              <a:spcBef>
                <a:spcPct val="20000"/>
              </a:spcBef>
              <a:buClr>
                <a:srgbClr val="006666"/>
              </a:buClr>
              <a:buSzPct val="70000"/>
              <a:defRPr/>
            </a:pPr>
            <a:r>
              <a:rPr lang="en-US" sz="2000" i="0" kern="0" baseline="0" dirty="0">
                <a:solidFill>
                  <a:srgbClr val="000000"/>
                </a:solidFill>
                <a:latin typeface="Verdana"/>
              </a:rPr>
              <a:t>Propagation time= (Message Size)/ Bandwidth.</a:t>
            </a:r>
          </a:p>
          <a:p>
            <a:pPr>
              <a:spcBef>
                <a:spcPct val="20000"/>
              </a:spcBef>
              <a:buClr>
                <a:srgbClr val="006666"/>
              </a:buClr>
              <a:buSzPct val="70000"/>
              <a:defRPr/>
            </a:pPr>
            <a:endParaRPr lang="en-US" sz="2000" i="0" kern="0" baseline="0" dirty="0">
              <a:solidFill>
                <a:srgbClr val="000000"/>
              </a:solidFill>
              <a:latin typeface="Verdana"/>
            </a:endParaRPr>
          </a:p>
          <a:p>
            <a:pPr marL="342900" indent="-342900">
              <a:spcBef>
                <a:spcPct val="20000"/>
              </a:spcBef>
              <a:buClr>
                <a:srgbClr val="006666"/>
              </a:buClr>
              <a:buSzPct val="70000"/>
              <a:buFont typeface="Courier New" pitchFamily="49" charset="0"/>
              <a:buChar char="o"/>
              <a:defRPr/>
            </a:pPr>
            <a:r>
              <a:rPr lang="en-US" sz="2000" b="0" i="0" u="sng" kern="0" baseline="0" dirty="0">
                <a:solidFill>
                  <a:srgbClr val="000000"/>
                </a:solidFill>
                <a:latin typeface="Verdana"/>
              </a:rPr>
              <a:t>Queuing Time:</a:t>
            </a:r>
          </a:p>
          <a:p>
            <a:pPr>
              <a:spcBef>
                <a:spcPct val="20000"/>
              </a:spcBef>
              <a:buClr>
                <a:srgbClr val="006666"/>
              </a:buClr>
              <a:buSzPct val="70000"/>
              <a:defRPr/>
            </a:pPr>
            <a:r>
              <a:rPr lang="en-US" sz="2000" b="0" i="0" kern="0" baseline="0" dirty="0">
                <a:solidFill>
                  <a:srgbClr val="000000"/>
                </a:solidFill>
                <a:latin typeface="Verdana"/>
              </a:rPr>
              <a:t>The time needed for each intermediate or end device to hold the message before it can be processed. It depends on the load imposed on the network.</a:t>
            </a:r>
          </a:p>
          <a:p>
            <a:pPr>
              <a:spcBef>
                <a:spcPct val="20000"/>
              </a:spcBef>
              <a:buClr>
                <a:srgbClr val="006666"/>
              </a:buClr>
              <a:buSzPct val="70000"/>
              <a:defRPr/>
            </a:pPr>
            <a:endParaRPr lang="en-US" sz="2400" b="0" i="0" kern="0" baseline="0" dirty="0">
              <a:solidFill>
                <a:srgbClr val="000000"/>
              </a:solidFill>
              <a:latin typeface="Verdana"/>
            </a:endParaRPr>
          </a:p>
        </p:txBody>
      </p:sp>
      <p:sp>
        <p:nvSpPr>
          <p:cNvPr id="97291" name="Text Box 12">
            <a:extLst>
              <a:ext uri="{FF2B5EF4-FFF2-40B4-BE49-F238E27FC236}">
                <a16:creationId xmlns:a16="http://schemas.microsoft.com/office/drawing/2014/main" id="{F096E22C-A7E9-4904-B65E-F1E70DFF5E38}"/>
              </a:ext>
            </a:extLst>
          </p:cNvPr>
          <p:cNvSpPr txBox="1">
            <a:spLocks noChangeArrowheads="1"/>
          </p:cNvSpPr>
          <p:nvPr/>
        </p:nvSpPr>
        <p:spPr bwMode="auto">
          <a:xfrm>
            <a:off x="1143000" y="182563"/>
            <a:ext cx="4356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rgbClr val="FF0000"/>
                </a:solidFill>
              </a:rPr>
              <a:t>Performance(continued)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1">
            <a:extLst>
              <a:ext uri="{FF2B5EF4-FFF2-40B4-BE49-F238E27FC236}">
                <a16:creationId xmlns:a16="http://schemas.microsoft.com/office/drawing/2014/main" id="{F2B54130-171C-4E47-8F7F-B98E0CF0CE9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i="0" baseline="0">
                <a:solidFill>
                  <a:srgbClr val="000000"/>
                </a:solidFill>
                <a:latin typeface="Arial" panose="020B0604020202020204" pitchFamily="34" charset="0"/>
              </a:rPr>
              <a:t>3.</a:t>
            </a:r>
            <a:fld id="{E82E9CAA-9670-4FF8-BB3C-702142DDCFAF}" type="slidenum">
              <a:rPr lang="en-US" altLang="en-US" sz="2000" i="0" baseline="0">
                <a:solidFill>
                  <a:srgbClr val="000000"/>
                </a:solidFill>
                <a:latin typeface="Arial" panose="020B0604020202020204" pitchFamily="34" charset="0"/>
              </a:rPr>
              <a:pPr/>
              <a:t>94</a:t>
            </a:fld>
            <a:endParaRPr lang="en-US" altLang="en-US" sz="2000" i="0" baseline="0">
              <a:solidFill>
                <a:srgbClr val="000000"/>
              </a:solidFill>
              <a:latin typeface="Arial" panose="020B0604020202020204" pitchFamily="34" charset="0"/>
            </a:endParaRPr>
          </a:p>
        </p:txBody>
      </p:sp>
      <p:sp>
        <p:nvSpPr>
          <p:cNvPr id="98307" name="Rectangle 2">
            <a:extLst>
              <a:ext uri="{FF2B5EF4-FFF2-40B4-BE49-F238E27FC236}">
                <a16:creationId xmlns:a16="http://schemas.microsoft.com/office/drawing/2014/main" id="{A1A943F4-579A-4729-9FDF-98676D862C90}"/>
              </a:ext>
            </a:extLst>
          </p:cNvPr>
          <p:cNvSpPr>
            <a:spLocks noChangeArrowheads="1"/>
          </p:cNvSpPr>
          <p:nvPr/>
        </p:nvSpPr>
        <p:spPr bwMode="ltGray">
          <a:xfrm>
            <a:off x="366713" y="3508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8308" name="Rectangle 3">
            <a:extLst>
              <a:ext uri="{FF2B5EF4-FFF2-40B4-BE49-F238E27FC236}">
                <a16:creationId xmlns:a16="http://schemas.microsoft.com/office/drawing/2014/main" id="{26707F39-DC4D-4BCD-9027-7E2FD1D3B845}"/>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nvGrpSpPr>
          <p:cNvPr id="98309" name="Group 4">
            <a:extLst>
              <a:ext uri="{FF2B5EF4-FFF2-40B4-BE49-F238E27FC236}">
                <a16:creationId xmlns:a16="http://schemas.microsoft.com/office/drawing/2014/main" id="{9E573E1C-797C-47E0-A94B-F28F406D9412}"/>
              </a:ext>
            </a:extLst>
          </p:cNvPr>
          <p:cNvGrpSpPr>
            <a:grpSpLocks/>
          </p:cNvGrpSpPr>
          <p:nvPr/>
        </p:nvGrpSpPr>
        <p:grpSpPr bwMode="auto">
          <a:xfrm>
            <a:off x="490538" y="773113"/>
            <a:ext cx="738187" cy="474662"/>
            <a:chOff x="309" y="487"/>
            <a:chExt cx="465" cy="299"/>
          </a:xfrm>
        </p:grpSpPr>
        <p:sp>
          <p:nvSpPr>
            <p:cNvPr id="98317" name="Rectangle 5">
              <a:extLst>
                <a:ext uri="{FF2B5EF4-FFF2-40B4-BE49-F238E27FC236}">
                  <a16:creationId xmlns:a16="http://schemas.microsoft.com/office/drawing/2014/main" id="{246259CB-C46B-4FBC-95A7-B9ED1A96F7CE}"/>
                </a:ext>
              </a:extLst>
            </p:cNvPr>
            <p:cNvSpPr>
              <a:spLocks noChangeArrowheads="1"/>
            </p:cNvSpPr>
            <p:nvPr/>
          </p:nvSpPr>
          <p:spPr bwMode="ltGray">
            <a:xfrm>
              <a:off x="309" y="487"/>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8318" name="Rectangle 6">
              <a:extLst>
                <a:ext uri="{FF2B5EF4-FFF2-40B4-BE49-F238E27FC236}">
                  <a16:creationId xmlns:a16="http://schemas.microsoft.com/office/drawing/2014/main" id="{4D62CDEF-65E1-4C25-A548-BEFAC7623250}"/>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grpSp>
      <p:sp>
        <p:nvSpPr>
          <p:cNvPr id="98310" name="Rectangle 7">
            <a:extLst>
              <a:ext uri="{FF2B5EF4-FFF2-40B4-BE49-F238E27FC236}">
                <a16:creationId xmlns:a16="http://schemas.microsoft.com/office/drawing/2014/main" id="{F9977483-FB74-41B3-9AB0-2D781DBCCC6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8311" name="Rectangle 8">
            <a:extLst>
              <a:ext uri="{FF2B5EF4-FFF2-40B4-BE49-F238E27FC236}">
                <a16:creationId xmlns:a16="http://schemas.microsoft.com/office/drawing/2014/main" id="{E09F1E91-D306-4EF3-A5E0-3C1B2E2CEC54}"/>
              </a:ext>
            </a:extLst>
          </p:cNvPr>
          <p:cNvSpPr>
            <a:spLocks noChangeArrowheads="1"/>
          </p:cNvSpPr>
          <p:nvPr/>
        </p:nvSpPr>
        <p:spPr bwMode="gray">
          <a:xfrm>
            <a:off x="711200" y="2428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8312" name="Rectangle 9">
            <a:extLst>
              <a:ext uri="{FF2B5EF4-FFF2-40B4-BE49-F238E27FC236}">
                <a16:creationId xmlns:a16="http://schemas.microsoft.com/office/drawing/2014/main" id="{ED1040A0-0BB4-44F0-BDC8-FED2ED3CD83A}"/>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solidFill>
                <a:srgbClr val="000000"/>
              </a:solidFill>
              <a:latin typeface="Tahoma" panose="020B0604030504040204" pitchFamily="34" charset="0"/>
            </a:endParaRPr>
          </a:p>
        </p:txBody>
      </p:sp>
      <p:sp>
        <p:nvSpPr>
          <p:cNvPr id="98313" name="Rectangle 10">
            <a:extLst>
              <a:ext uri="{FF2B5EF4-FFF2-40B4-BE49-F238E27FC236}">
                <a16:creationId xmlns:a16="http://schemas.microsoft.com/office/drawing/2014/main" id="{238014E7-1E60-4A8E-AF79-5910FF94F376}"/>
              </a:ext>
            </a:extLst>
          </p:cNvPr>
          <p:cNvSpPr>
            <a:spLocks noChangeArrowheads="1"/>
          </p:cNvSpPr>
          <p:nvPr/>
        </p:nvSpPr>
        <p:spPr bwMode="auto">
          <a:xfrm>
            <a:off x="152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solidFill>
                <a:srgbClr val="000000"/>
              </a:solidFill>
            </a:endParaRPr>
          </a:p>
        </p:txBody>
      </p:sp>
      <p:sp>
        <p:nvSpPr>
          <p:cNvPr id="93194" name="Rectangle 11">
            <a:extLst>
              <a:ext uri="{FF2B5EF4-FFF2-40B4-BE49-F238E27FC236}">
                <a16:creationId xmlns:a16="http://schemas.microsoft.com/office/drawing/2014/main" id="{4D869A2B-4746-470B-A16D-AB86020623DA}"/>
              </a:ext>
            </a:extLst>
          </p:cNvPr>
          <p:cNvSpPr>
            <a:spLocks noChangeArrowheads="1"/>
          </p:cNvSpPr>
          <p:nvPr/>
        </p:nvSpPr>
        <p:spPr bwMode="auto">
          <a:xfrm>
            <a:off x="228600" y="1295400"/>
            <a:ext cx="8534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20000"/>
              </a:spcBef>
              <a:buClr>
                <a:srgbClr val="006666"/>
              </a:buClr>
              <a:buSzPct val="70000"/>
              <a:buFont typeface="Wingdings" pitchFamily="2" charset="2"/>
              <a:buChar char="¡"/>
              <a:defRPr/>
            </a:pPr>
            <a:endParaRPr lang="en-US" sz="2900" b="0" i="0" kern="0" baseline="0" dirty="0">
              <a:solidFill>
                <a:srgbClr val="000000"/>
              </a:solidFill>
              <a:latin typeface="Verdana"/>
            </a:endParaRPr>
          </a:p>
          <a:p>
            <a:pPr>
              <a:spcBef>
                <a:spcPct val="20000"/>
              </a:spcBef>
              <a:buClr>
                <a:srgbClr val="006666"/>
              </a:buClr>
              <a:buSzPct val="70000"/>
              <a:defRPr/>
            </a:pPr>
            <a:endParaRPr lang="en-US" sz="2400" b="0" i="0" kern="0" baseline="0" dirty="0">
              <a:solidFill>
                <a:srgbClr val="000000"/>
              </a:solidFill>
              <a:latin typeface="Verdana"/>
            </a:endParaRPr>
          </a:p>
        </p:txBody>
      </p:sp>
      <p:sp>
        <p:nvSpPr>
          <p:cNvPr id="98315" name="Text Box 12">
            <a:extLst>
              <a:ext uri="{FF2B5EF4-FFF2-40B4-BE49-F238E27FC236}">
                <a16:creationId xmlns:a16="http://schemas.microsoft.com/office/drawing/2014/main" id="{010A4DEC-E691-4B62-AE46-B7309C01620B}"/>
              </a:ext>
            </a:extLst>
          </p:cNvPr>
          <p:cNvSpPr txBox="1">
            <a:spLocks noChangeArrowheads="1"/>
          </p:cNvSpPr>
          <p:nvPr/>
        </p:nvSpPr>
        <p:spPr bwMode="auto">
          <a:xfrm>
            <a:off x="1143000" y="182563"/>
            <a:ext cx="4356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a:solidFill>
                  <a:srgbClr val="FF0000"/>
                </a:solidFill>
              </a:rPr>
              <a:t>Performance(continued)</a:t>
            </a:r>
          </a:p>
        </p:txBody>
      </p:sp>
      <p:sp>
        <p:nvSpPr>
          <p:cNvPr id="2" name="Rectangle 1">
            <a:extLst>
              <a:ext uri="{FF2B5EF4-FFF2-40B4-BE49-F238E27FC236}">
                <a16:creationId xmlns:a16="http://schemas.microsoft.com/office/drawing/2014/main" id="{3A9F6AE4-4163-42A9-B16C-21AE85F1192E}"/>
              </a:ext>
            </a:extLst>
          </p:cNvPr>
          <p:cNvSpPr/>
          <p:nvPr/>
        </p:nvSpPr>
        <p:spPr>
          <a:xfrm>
            <a:off x="860425" y="1206500"/>
            <a:ext cx="8131175" cy="5324475"/>
          </a:xfrm>
          <a:prstGeom prst="rect">
            <a:avLst/>
          </a:prstGeom>
        </p:spPr>
        <p:txBody>
          <a:bodyPr>
            <a:spAutoFit/>
          </a:bodyPr>
          <a:lstStyle/>
          <a:p>
            <a:pPr marL="342900" indent="-342900">
              <a:spcBef>
                <a:spcPct val="20000"/>
              </a:spcBef>
              <a:buClr>
                <a:srgbClr val="006666"/>
              </a:buClr>
              <a:buSzPct val="70000"/>
              <a:buFont typeface="Courier New" pitchFamily="49" charset="0"/>
              <a:buChar char="o"/>
              <a:defRPr/>
            </a:pPr>
            <a:r>
              <a:rPr lang="en-US" sz="2000" b="0" i="0" u="sng" kern="0" baseline="0" dirty="0">
                <a:solidFill>
                  <a:srgbClr val="000000"/>
                </a:solidFill>
                <a:latin typeface="Verdana"/>
              </a:rPr>
              <a:t>Processing Delay:</a:t>
            </a:r>
          </a:p>
          <a:p>
            <a:pPr>
              <a:spcBef>
                <a:spcPct val="20000"/>
              </a:spcBef>
              <a:buClr>
                <a:srgbClr val="006666"/>
              </a:buClr>
              <a:buSzPct val="70000"/>
              <a:defRPr/>
            </a:pPr>
            <a:r>
              <a:rPr lang="en-US" sz="2000" b="0" i="0" kern="0" baseline="0" dirty="0">
                <a:solidFill>
                  <a:srgbClr val="000000"/>
                </a:solidFill>
                <a:latin typeface="Verdana"/>
              </a:rPr>
              <a:t>Processing delay is the time it takes router to process the packet header.</a:t>
            </a:r>
          </a:p>
          <a:p>
            <a:pPr>
              <a:spcBef>
                <a:spcPct val="20000"/>
              </a:spcBef>
              <a:buClr>
                <a:srgbClr val="006666"/>
              </a:buClr>
              <a:buSzPct val="70000"/>
              <a:defRPr/>
            </a:pPr>
            <a:endParaRPr lang="en-US" sz="2000" b="0" i="0" u="sng" kern="0" baseline="0" dirty="0">
              <a:solidFill>
                <a:srgbClr val="000000"/>
              </a:solidFill>
              <a:latin typeface="Verdana"/>
            </a:endParaRPr>
          </a:p>
          <a:p>
            <a:pPr marL="342900" indent="-342900">
              <a:spcBef>
                <a:spcPct val="20000"/>
              </a:spcBef>
              <a:buClr>
                <a:srgbClr val="006666"/>
              </a:buClr>
              <a:buSzPct val="70000"/>
              <a:buFont typeface="Wingdings" pitchFamily="2" charset="2"/>
              <a:buChar char="¡"/>
              <a:defRPr/>
            </a:pPr>
            <a:r>
              <a:rPr lang="en-US" sz="2000" b="0" i="0" u="sng" kern="0" baseline="0" dirty="0">
                <a:solidFill>
                  <a:srgbClr val="000000"/>
                </a:solidFill>
                <a:latin typeface="Verdana"/>
              </a:rPr>
              <a:t>Transmission Time:</a:t>
            </a:r>
          </a:p>
          <a:p>
            <a:pPr>
              <a:spcBef>
                <a:spcPct val="20000"/>
              </a:spcBef>
              <a:buClr>
                <a:srgbClr val="006666"/>
              </a:buClr>
              <a:buSzPct val="70000"/>
              <a:defRPr/>
            </a:pPr>
            <a:r>
              <a:rPr lang="en-US" sz="2000" i="0" kern="0" baseline="0" dirty="0">
                <a:solidFill>
                  <a:srgbClr val="000000"/>
                </a:solidFill>
                <a:latin typeface="Verdana"/>
              </a:rPr>
              <a:t>Propagation time= (Message Size)/ Bandwidth.</a:t>
            </a:r>
          </a:p>
          <a:p>
            <a:pPr>
              <a:spcBef>
                <a:spcPct val="20000"/>
              </a:spcBef>
              <a:buClr>
                <a:srgbClr val="006666"/>
              </a:buClr>
              <a:buSzPct val="70000"/>
              <a:defRPr/>
            </a:pPr>
            <a:endParaRPr lang="en-US" sz="2000" i="0" kern="0" baseline="0" dirty="0">
              <a:solidFill>
                <a:srgbClr val="000000"/>
              </a:solidFill>
              <a:latin typeface="Verdana"/>
            </a:endParaRPr>
          </a:p>
          <a:p>
            <a:pPr marL="342900" indent="-342900">
              <a:spcBef>
                <a:spcPct val="20000"/>
              </a:spcBef>
              <a:buClr>
                <a:srgbClr val="006666"/>
              </a:buClr>
              <a:buSzPct val="70000"/>
              <a:buFont typeface="Courier New" pitchFamily="49" charset="0"/>
              <a:buChar char="o"/>
              <a:defRPr/>
            </a:pPr>
            <a:r>
              <a:rPr lang="en-US" sz="2000" b="0" i="0" u="sng" kern="0" baseline="0" dirty="0">
                <a:solidFill>
                  <a:srgbClr val="000000"/>
                </a:solidFill>
                <a:latin typeface="Verdana"/>
              </a:rPr>
              <a:t>Queuing Time:</a:t>
            </a:r>
          </a:p>
          <a:p>
            <a:pPr>
              <a:spcBef>
                <a:spcPct val="20000"/>
              </a:spcBef>
              <a:buClr>
                <a:srgbClr val="006666"/>
              </a:buClr>
              <a:buSzPct val="70000"/>
              <a:defRPr/>
            </a:pPr>
            <a:r>
              <a:rPr lang="en-US" sz="2000" b="0" i="0" kern="0" baseline="0" dirty="0">
                <a:solidFill>
                  <a:srgbClr val="000000"/>
                </a:solidFill>
                <a:latin typeface="Verdana"/>
              </a:rPr>
              <a:t>The time needed for each intermediate or end device to hold the message before it can be processed. It depends on the load imposed on the network.</a:t>
            </a:r>
          </a:p>
          <a:p>
            <a:pPr>
              <a:spcBef>
                <a:spcPct val="20000"/>
              </a:spcBef>
              <a:buClr>
                <a:srgbClr val="006666"/>
              </a:buClr>
              <a:buSzPct val="70000"/>
              <a:defRPr/>
            </a:pPr>
            <a:endParaRPr lang="en-US" sz="2000" b="0" i="0" kern="0" baseline="0" dirty="0">
              <a:solidFill>
                <a:srgbClr val="000000"/>
              </a:solidFill>
              <a:latin typeface="Verdana"/>
            </a:endParaRPr>
          </a:p>
          <a:p>
            <a:pPr marL="342900" indent="-342900">
              <a:spcBef>
                <a:spcPct val="20000"/>
              </a:spcBef>
              <a:buClr>
                <a:srgbClr val="006666"/>
              </a:buClr>
              <a:buSzPct val="70000"/>
              <a:buFont typeface="Courier New" pitchFamily="49" charset="0"/>
              <a:buChar char="o"/>
              <a:defRPr/>
            </a:pPr>
            <a:r>
              <a:rPr lang="en-US" sz="2000" b="0" i="0" u="sng" kern="0" baseline="0" dirty="0">
                <a:solidFill>
                  <a:srgbClr val="000000"/>
                </a:solidFill>
                <a:latin typeface="Verdana"/>
              </a:rPr>
              <a:t>Processing Delay:</a:t>
            </a:r>
          </a:p>
          <a:p>
            <a:pPr>
              <a:spcBef>
                <a:spcPct val="20000"/>
              </a:spcBef>
              <a:buClr>
                <a:srgbClr val="006666"/>
              </a:buClr>
              <a:buSzPct val="70000"/>
              <a:defRPr/>
            </a:pPr>
            <a:r>
              <a:rPr lang="en-US" sz="2000" b="0" i="0" kern="0" baseline="0" dirty="0">
                <a:solidFill>
                  <a:srgbClr val="000000"/>
                </a:solidFill>
                <a:latin typeface="Verdana"/>
              </a:rPr>
              <a:t>Processing delay is the time it takes router to process the packet header.</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E25E774D-6BFE-4823-92C2-F78DF4F8098C}"/>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What is a composite signal?</a:t>
            </a:r>
          </a:p>
          <a:p>
            <a:pPr eaLnBrk="1" hangingPunct="1"/>
            <a:r>
              <a:rPr lang="en-US" altLang="en-US"/>
              <a:t>How do you calculate a dB?</a:t>
            </a:r>
          </a:p>
          <a:p>
            <a:pPr eaLnBrk="1" hangingPunct="1"/>
            <a:r>
              <a:rPr lang="en-US" altLang="en-US"/>
              <a:t>How do you calculate signal to noise ratio?</a:t>
            </a:r>
          </a:p>
          <a:p>
            <a:pPr eaLnBrk="1" hangingPunct="1"/>
            <a:r>
              <a:rPr lang="en-US" altLang="en-US"/>
              <a:t>How do you read/create a frequency domain representation?</a:t>
            </a:r>
          </a:p>
          <a:p>
            <a:pPr eaLnBrk="1" hangingPunct="1"/>
            <a:r>
              <a:rPr lang="en-US" altLang="en-US"/>
              <a:t>What is a dc component?</a:t>
            </a:r>
          </a:p>
          <a:p>
            <a:pPr eaLnBrk="1" hangingPunct="1"/>
            <a:endParaRPr lang="en-US" altLang="en-US"/>
          </a:p>
          <a:p>
            <a:pPr eaLnBrk="1" hangingPunct="1"/>
            <a:endParaRPr lang="en-US" altLang="en-US"/>
          </a:p>
        </p:txBody>
      </p:sp>
      <p:sp>
        <p:nvSpPr>
          <p:cNvPr id="99331" name="Slide Number Placeholder 5">
            <a:extLst>
              <a:ext uri="{FF2B5EF4-FFF2-40B4-BE49-F238E27FC236}">
                <a16:creationId xmlns:a16="http://schemas.microsoft.com/office/drawing/2014/main" id="{026178A0-BF39-4F67-8DEC-3BAAE274F0A2}"/>
              </a:ext>
            </a:extLst>
          </p:cNvPr>
          <p:cNvSpPr>
            <a:spLocks noGrp="1"/>
          </p:cNvSpPr>
          <p:nvPr>
            <p:ph type="sldNum" sz="quarter" idx="10"/>
          </p:nvPr>
        </p:nvSpPr>
        <p:spPr>
          <a:xfrm>
            <a:off x="8153400" y="6019800"/>
            <a:ext cx="860425" cy="754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A3C0CF64-9B23-4A39-A717-D42C46DEA57D}" type="slidenum">
              <a:rPr lang="en-US" altLang="en-US" sz="2000" i="0" baseline="0">
                <a:latin typeface="Arial" panose="020B0604020202020204" pitchFamily="34" charset="0"/>
              </a:rPr>
              <a:pPr/>
              <a:t>95</a:t>
            </a:fld>
            <a:endParaRPr lang="en-US" altLang="en-US" sz="2000" i="0" baseline="0">
              <a:latin typeface="Arial" panose="020B0604020202020204" pitchFamily="34" charset="0"/>
            </a:endParaRPr>
          </a:p>
        </p:txBody>
      </p:sp>
      <p:sp>
        <p:nvSpPr>
          <p:cNvPr id="99332" name="Rectangle 2">
            <a:extLst>
              <a:ext uri="{FF2B5EF4-FFF2-40B4-BE49-F238E27FC236}">
                <a16:creationId xmlns:a16="http://schemas.microsoft.com/office/drawing/2014/main" id="{4F8D206A-AC11-49C2-8AA2-142A3D4D2060}"/>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Review Questions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a:extLst>
              <a:ext uri="{FF2B5EF4-FFF2-40B4-BE49-F238E27FC236}">
                <a16:creationId xmlns:a16="http://schemas.microsoft.com/office/drawing/2014/main" id="{0FF1EF6E-72EE-4EF2-AB7D-77BA4EF9FAAC}"/>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a:t>How do you use the Nyquist formula?</a:t>
            </a:r>
          </a:p>
          <a:p>
            <a:pPr lvl="1" eaLnBrk="1" hangingPunct="1">
              <a:lnSpc>
                <a:spcPct val="90000"/>
              </a:lnSpc>
            </a:pPr>
            <a:r>
              <a:rPr lang="en-US" altLang="en-US"/>
              <a:t>4000 Hz, 8 signal levels, data rate?</a:t>
            </a:r>
          </a:p>
          <a:p>
            <a:pPr lvl="1" eaLnBrk="1" hangingPunct="1">
              <a:lnSpc>
                <a:spcPct val="90000"/>
              </a:lnSpc>
            </a:pPr>
            <a:r>
              <a:rPr lang="en-US" altLang="en-US"/>
              <a:t>50,000 bps data rate, 4000 Hz, how many signal levels?</a:t>
            </a:r>
          </a:p>
          <a:p>
            <a:pPr eaLnBrk="1" hangingPunct="1">
              <a:lnSpc>
                <a:spcPct val="90000"/>
              </a:lnSpc>
            </a:pPr>
            <a:r>
              <a:rPr lang="en-US" altLang="en-US"/>
              <a:t>How do you use the Shannon formula?</a:t>
            </a:r>
          </a:p>
          <a:p>
            <a:pPr lvl="1" eaLnBrk="1" hangingPunct="1">
              <a:lnSpc>
                <a:spcPct val="90000"/>
              </a:lnSpc>
            </a:pPr>
            <a:r>
              <a:rPr lang="en-US" altLang="en-US"/>
              <a:t>8000 Hz, signal power = 20w, noise power = 0.002w, what is the data rate?</a:t>
            </a:r>
          </a:p>
          <a:p>
            <a:pPr lvl="1" eaLnBrk="1" hangingPunct="1">
              <a:lnSpc>
                <a:spcPct val="90000"/>
              </a:lnSpc>
            </a:pPr>
            <a:r>
              <a:rPr lang="en-US" altLang="en-US"/>
              <a:t>5000 Hz, signal power = 50w, data rate = 20000bps, what is the possible noise power?</a:t>
            </a:r>
          </a:p>
          <a:p>
            <a:pPr lvl="1" eaLnBrk="1" hangingPunct="1">
              <a:lnSpc>
                <a:spcPct val="90000"/>
              </a:lnSpc>
            </a:pPr>
            <a:endParaRPr lang="en-US" altLang="en-US"/>
          </a:p>
        </p:txBody>
      </p:sp>
      <p:sp>
        <p:nvSpPr>
          <p:cNvPr id="100355" name="Slide Number Placeholder 5">
            <a:extLst>
              <a:ext uri="{FF2B5EF4-FFF2-40B4-BE49-F238E27FC236}">
                <a16:creationId xmlns:a16="http://schemas.microsoft.com/office/drawing/2014/main" id="{E98F696E-2D97-4194-B0E1-CDA55AD4B409}"/>
              </a:ext>
            </a:extLst>
          </p:cNvPr>
          <p:cNvSpPr>
            <a:spLocks noGrp="1"/>
          </p:cNvSpPr>
          <p:nvPr>
            <p:ph type="sldNum" sz="quarter" idx="10"/>
          </p:nvPr>
        </p:nvSpPr>
        <p:spPr>
          <a:xfrm>
            <a:off x="8229600" y="6019800"/>
            <a:ext cx="784225" cy="754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0E8CE96-35F8-4C82-AC11-2CBBB9EEC957}" type="slidenum">
              <a:rPr lang="en-US" altLang="en-US" sz="2000" i="0" baseline="0">
                <a:latin typeface="Arial" panose="020B0604020202020204" pitchFamily="34" charset="0"/>
              </a:rPr>
              <a:pPr/>
              <a:t>96</a:t>
            </a:fld>
            <a:endParaRPr lang="en-US" altLang="en-US" sz="2000" i="0" baseline="0">
              <a:latin typeface="Arial" panose="020B0604020202020204" pitchFamily="34" charset="0"/>
            </a:endParaRPr>
          </a:p>
        </p:txBody>
      </p:sp>
      <p:sp>
        <p:nvSpPr>
          <p:cNvPr id="100356" name="Rectangle 2">
            <a:extLst>
              <a:ext uri="{FF2B5EF4-FFF2-40B4-BE49-F238E27FC236}">
                <a16:creationId xmlns:a16="http://schemas.microsoft.com/office/drawing/2014/main" id="{EDEF96B0-989E-46C6-A0C2-6A82431CDFF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Review Questions</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1" i="1" u="none" strike="noStrike" cap="none" normalizeH="0" baseline="-1800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6523</TotalTime>
  <Words>4630</Words>
  <Application>Microsoft Office PowerPoint</Application>
  <PresentationFormat>On-screen Show (4:3)</PresentationFormat>
  <Paragraphs>572</Paragraphs>
  <Slides>96</Slides>
  <Notes>94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Courier New</vt:lpstr>
      <vt:lpstr>McGrawHill-Italic</vt:lpstr>
      <vt:lpstr>Tahoma</vt:lpstr>
      <vt:lpstr>Times</vt:lpstr>
      <vt:lpstr>Times New Roman</vt:lpstr>
      <vt:lpstr>Verdana</vt:lpstr>
      <vt:lpstr>Wingdings</vt:lpstr>
      <vt:lpstr>Wingdings 3</vt:lpstr>
      <vt:lpstr>WP MathA</vt:lpstr>
      <vt:lpstr>Blends</vt:lpstr>
      <vt:lpstr>PowerPoint Presentation</vt:lpstr>
      <vt:lpstr>Data and Signals</vt:lpstr>
      <vt:lpstr>Analog vs. Digital Signals</vt:lpstr>
      <vt:lpstr>Analog vs. Digital Signals</vt:lpstr>
      <vt:lpstr>PowerPoint Presentation</vt:lpstr>
      <vt:lpstr>Time domain concepts </vt:lpstr>
      <vt:lpstr>Time domain concepts </vt:lpstr>
      <vt:lpstr>PowerPoint Presentation</vt:lpstr>
      <vt:lpstr>Signal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Fourier Analysis</vt:lpstr>
      <vt:lpstr>Fourier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Decibels</vt:lpstr>
      <vt:lpstr>PowerPoint Presentation</vt:lpstr>
      <vt:lpstr>PowerPoint Presentation</vt:lpstr>
      <vt:lpstr>Signal to Noise Ratio (SNR or S/N)</vt:lpstr>
      <vt:lpstr>Signal to Noise RatiodB  (SNRdB or S/NdB)</vt:lpstr>
      <vt:lpstr>Signal to Noise RatiodB</vt:lpstr>
      <vt:lpstr>PowerPoint Presentation</vt:lpstr>
      <vt:lpstr>PowerPoint Presentation</vt:lpstr>
      <vt:lpstr>PowerPoint Presentation</vt:lpstr>
      <vt:lpstr>PowerPoint Presentation</vt:lpstr>
      <vt:lpstr>PowerPoint Presentation</vt:lpstr>
      <vt:lpstr>Distortion (Continued)</vt:lpstr>
      <vt:lpstr>PowerPoint Presentation</vt:lpstr>
      <vt:lpstr>Noise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Channel Capacity</vt:lpstr>
      <vt:lpstr>BPS vs. Baud</vt:lpstr>
      <vt:lpstr>Channel Capacity</vt:lpstr>
      <vt:lpstr>PowerPoint Presentation</vt:lpstr>
      <vt:lpstr>PowerPoint Presentation</vt:lpstr>
      <vt:lpstr>PowerPoint Presentation</vt:lpstr>
      <vt:lpstr>Channel Capacity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Questions</vt:lpstr>
      <vt:lpstr>Review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Valued Gateway Client</dc:creator>
  <cp:lastModifiedBy>FAZLE</cp:lastModifiedBy>
  <cp:revision>223</cp:revision>
  <dcterms:created xsi:type="dcterms:W3CDTF">2000-01-15T04:50:39Z</dcterms:created>
  <dcterms:modified xsi:type="dcterms:W3CDTF">2024-02-07T13:29:14Z</dcterms:modified>
</cp:coreProperties>
</file>