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mberto isarama" userId="5e231e994d4c34d5" providerId="LiveId" clId="{5C0D9E05-8297-4903-8E10-3345848A7620}"/>
    <pc:docChg chg="undo redo custSel addSld delSld modSld sldOrd">
      <pc:chgData name="humberto isarama" userId="5e231e994d4c34d5" providerId="LiveId" clId="{5C0D9E05-8297-4903-8E10-3345848A7620}" dt="2025-04-04T18:09:46.927" v="87"/>
      <pc:docMkLst>
        <pc:docMk/>
      </pc:docMkLst>
      <pc:sldChg chg="del">
        <pc:chgData name="humberto isarama" userId="5e231e994d4c34d5" providerId="LiveId" clId="{5C0D9E05-8297-4903-8E10-3345848A7620}" dt="2025-04-04T18:09:32.102" v="84" actId="47"/>
        <pc:sldMkLst>
          <pc:docMk/>
          <pc:sldMk cId="136477361" sldId="257"/>
        </pc:sldMkLst>
      </pc:sldChg>
      <pc:sldChg chg="del">
        <pc:chgData name="humberto isarama" userId="5e231e994d4c34d5" providerId="LiveId" clId="{5C0D9E05-8297-4903-8E10-3345848A7620}" dt="2025-04-04T18:09:42.303" v="85" actId="47"/>
        <pc:sldMkLst>
          <pc:docMk/>
          <pc:sldMk cId="2606155388" sldId="258"/>
        </pc:sldMkLst>
      </pc:sldChg>
      <pc:sldChg chg="ord">
        <pc:chgData name="humberto isarama" userId="5e231e994d4c34d5" providerId="LiveId" clId="{5C0D9E05-8297-4903-8E10-3345848A7620}" dt="2025-04-04T18:09:46.927" v="87"/>
        <pc:sldMkLst>
          <pc:docMk/>
          <pc:sldMk cId="2161184611" sldId="259"/>
        </pc:sldMkLst>
      </pc:sldChg>
      <pc:sldChg chg="addSp delSp modSp new mod modTransition modClrScheme chgLayout">
        <pc:chgData name="humberto isarama" userId="5e231e994d4c34d5" providerId="LiveId" clId="{5C0D9E05-8297-4903-8E10-3345848A7620}" dt="2025-04-04T18:09:06.714" v="82"/>
        <pc:sldMkLst>
          <pc:docMk/>
          <pc:sldMk cId="2535710829" sldId="260"/>
        </pc:sldMkLst>
        <pc:spChg chg="del mod ord">
          <ac:chgData name="humberto isarama" userId="5e231e994d4c34d5" providerId="LiveId" clId="{5C0D9E05-8297-4903-8E10-3345848A7620}" dt="2025-04-04T18:00:10.511" v="1" actId="700"/>
          <ac:spMkLst>
            <pc:docMk/>
            <pc:sldMk cId="2535710829" sldId="260"/>
            <ac:spMk id="2" creationId="{3D7B014C-DAFC-4351-A6A9-538C3E08B64A}"/>
          </ac:spMkLst>
        </pc:spChg>
        <pc:spChg chg="del mod ord">
          <ac:chgData name="humberto isarama" userId="5e231e994d4c34d5" providerId="LiveId" clId="{5C0D9E05-8297-4903-8E10-3345848A7620}" dt="2025-04-04T18:00:10.511" v="1" actId="700"/>
          <ac:spMkLst>
            <pc:docMk/>
            <pc:sldMk cId="2535710829" sldId="260"/>
            <ac:spMk id="3" creationId="{6918DCA8-A34C-4E68-96FB-02080E019392}"/>
          </ac:spMkLst>
        </pc:spChg>
        <pc:spChg chg="add mod ord">
          <ac:chgData name="humberto isarama" userId="5e231e994d4c34d5" providerId="LiveId" clId="{5C0D9E05-8297-4903-8E10-3345848A7620}" dt="2025-04-04T18:00:41.635" v="17" actId="1076"/>
          <ac:spMkLst>
            <pc:docMk/>
            <pc:sldMk cId="2535710829" sldId="260"/>
            <ac:spMk id="4" creationId="{63209E9B-8175-4442-B1C2-5478D5C89010}"/>
          </ac:spMkLst>
        </pc:spChg>
        <pc:spChg chg="add mod ord">
          <ac:chgData name="humberto isarama" userId="5e231e994d4c34d5" providerId="LiveId" clId="{5C0D9E05-8297-4903-8E10-3345848A7620}" dt="2025-04-04T18:02:05.501" v="33" actId="403"/>
          <ac:spMkLst>
            <pc:docMk/>
            <pc:sldMk cId="2535710829" sldId="260"/>
            <ac:spMk id="5" creationId="{37EAC7E6-C4EF-49B0-A2ED-05A458E2447E}"/>
          </ac:spMkLst>
        </pc:spChg>
      </pc:sldChg>
      <pc:sldChg chg="modSp new mod modTransition">
        <pc:chgData name="humberto isarama" userId="5e231e994d4c34d5" providerId="LiveId" clId="{5C0D9E05-8297-4903-8E10-3345848A7620}" dt="2025-04-04T18:09:12.600" v="83"/>
        <pc:sldMkLst>
          <pc:docMk/>
          <pc:sldMk cId="672395944" sldId="261"/>
        </pc:sldMkLst>
        <pc:spChg chg="mod">
          <ac:chgData name="humberto isarama" userId="5e231e994d4c34d5" providerId="LiveId" clId="{5C0D9E05-8297-4903-8E10-3345848A7620}" dt="2025-04-04T18:02:43.938" v="43" actId="1076"/>
          <ac:spMkLst>
            <pc:docMk/>
            <pc:sldMk cId="672395944" sldId="261"/>
            <ac:spMk id="2" creationId="{D0FB8CAF-6087-4EB8-A160-B76B35466BF5}"/>
          </ac:spMkLst>
        </pc:spChg>
        <pc:spChg chg="mod">
          <ac:chgData name="humberto isarama" userId="5e231e994d4c34d5" providerId="LiveId" clId="{5C0D9E05-8297-4903-8E10-3345848A7620}" dt="2025-04-04T18:08:13.924" v="81" actId="20577"/>
          <ac:spMkLst>
            <pc:docMk/>
            <pc:sldMk cId="672395944" sldId="261"/>
            <ac:spMk id="3" creationId="{39668480-F077-46C7-801F-02AC0FF487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C01A7-A177-44F7-8CBE-7E708767A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Grupo #11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FDD6B-53EA-4AB8-B5C1-37A5E44F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129742"/>
            <a:ext cx="9448800" cy="1585258"/>
          </a:xfrm>
        </p:spPr>
        <p:txBody>
          <a:bodyPr>
            <a:normAutofit/>
          </a:bodyPr>
          <a:lstStyle/>
          <a:p>
            <a:r>
              <a:rPr lang="es-ES" dirty="0"/>
              <a:t>Integrantes:</a:t>
            </a:r>
          </a:p>
          <a:p>
            <a:r>
              <a:rPr lang="es-CO" dirty="0"/>
              <a:t>	      ADDIER DAVID GARCIA BEJARANO</a:t>
            </a:r>
          </a:p>
          <a:p>
            <a:r>
              <a:rPr lang="es-CO" dirty="0"/>
              <a:t>                   HUMBERTO ISARAMA CUNAMPIA</a:t>
            </a:r>
          </a:p>
        </p:txBody>
      </p:sp>
    </p:spTree>
    <p:extLst>
      <p:ext uri="{BB962C8B-B14F-4D97-AF65-F5344CB8AC3E}">
        <p14:creationId xmlns:p14="http://schemas.microsoft.com/office/powerpoint/2010/main" val="15499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AFBB6E3-9218-4708-8493-BBBE2F34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894" y="472146"/>
            <a:ext cx="9448800" cy="1825096"/>
          </a:xfrm>
        </p:spPr>
        <p:txBody>
          <a:bodyPr/>
          <a:lstStyle/>
          <a:p>
            <a:r>
              <a:rPr lang="es-ES" dirty="0"/>
              <a:t>Tipos de framework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0DC669C-4061-4EFC-BE9E-87D60E936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894" y="2932954"/>
            <a:ext cx="9448800" cy="2069352"/>
          </a:xfrm>
        </p:spPr>
        <p:txBody>
          <a:bodyPr>
            <a:normAutofit/>
          </a:bodyPr>
          <a:lstStyle/>
          <a:p>
            <a:r>
              <a:rPr lang="es-ES" sz="4800" dirty="0"/>
              <a:t>pico.css</a:t>
            </a:r>
          </a:p>
          <a:p>
            <a:r>
              <a:rPr lang="es-CO" sz="4800" dirty="0" err="1"/>
              <a:t>bootstrap</a:t>
            </a:r>
            <a:endParaRPr lang="es-CO" sz="4800" dirty="0"/>
          </a:p>
        </p:txBody>
      </p:sp>
    </p:spTree>
    <p:extLst>
      <p:ext uri="{BB962C8B-B14F-4D97-AF65-F5344CB8AC3E}">
        <p14:creationId xmlns:p14="http://schemas.microsoft.com/office/powerpoint/2010/main" val="216118461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209E9B-8175-4442-B1C2-5478D5C89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0"/>
            <a:ext cx="9448800" cy="1825096"/>
          </a:xfrm>
        </p:spPr>
        <p:txBody>
          <a:bodyPr/>
          <a:lstStyle/>
          <a:p>
            <a:r>
              <a:rPr lang="es-ES" dirty="0"/>
              <a:t>Pico. </a:t>
            </a:r>
            <a:r>
              <a:rPr lang="es-ES" dirty="0" err="1"/>
              <a:t>css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7EAC7E6-C4EF-49B0-A2ED-05A458E24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05107"/>
            <a:ext cx="9448800" cy="1423894"/>
          </a:xfrm>
        </p:spPr>
        <p:txBody>
          <a:bodyPr>
            <a:normAutofit/>
          </a:bodyPr>
          <a:lstStyle/>
          <a:p>
            <a:r>
              <a:rPr lang="es-ES" sz="2800" dirty="0"/>
              <a:t>es un </a:t>
            </a:r>
            <a:r>
              <a:rPr lang="es-ES" sz="2800" dirty="0" err="1"/>
              <a:t>framework</a:t>
            </a:r>
            <a:r>
              <a:rPr lang="es-ES" sz="2800" dirty="0"/>
              <a:t> CSS minimalista y ligero que ayuda a crear sitios web sencillos y limpios. Es una buena opción para principiantes y proyectos pequeños.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53571082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B8CAF-6087-4EB8-A160-B76B35466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31805"/>
            <a:ext cx="9448800" cy="1825096"/>
          </a:xfrm>
        </p:spPr>
        <p:txBody>
          <a:bodyPr/>
          <a:lstStyle/>
          <a:p>
            <a:r>
              <a:rPr lang="es-ES" dirty="0" err="1"/>
              <a:t>boostrap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68480-F077-46C7-801F-02AC0FF48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08730"/>
            <a:ext cx="9448800" cy="3684494"/>
          </a:xfrm>
        </p:spPr>
        <p:txBody>
          <a:bodyPr>
            <a:normAutofit fontScale="85000" lnSpcReduction="10000"/>
          </a:bodyPr>
          <a:lstStyle/>
          <a:p>
            <a:r>
              <a:rPr lang="es-ES" sz="2400" dirty="0"/>
              <a:t> es un </a:t>
            </a:r>
            <a:r>
              <a:rPr lang="es-ES" sz="2400" dirty="0" err="1"/>
              <a:t>frankwor</a:t>
            </a:r>
            <a:r>
              <a:rPr lang="es-ES" sz="2400" dirty="0"/>
              <a:t> </a:t>
            </a:r>
            <a:r>
              <a:rPr lang="es-ES" sz="2400" dirty="0" err="1"/>
              <a:t>css</a:t>
            </a:r>
            <a:r>
              <a:rPr lang="es-ES" sz="2400" dirty="0"/>
              <a:t> y java script </a:t>
            </a:r>
          </a:p>
          <a:p>
            <a:r>
              <a:rPr lang="es-ES" sz="2400" dirty="0"/>
              <a:t>Pero que es un </a:t>
            </a:r>
            <a:r>
              <a:rPr lang="es-ES" sz="2400" dirty="0" err="1"/>
              <a:t>frankwor</a:t>
            </a:r>
            <a:r>
              <a:rPr lang="es-ES" sz="2400" dirty="0"/>
              <a:t>. Un </a:t>
            </a:r>
            <a:r>
              <a:rPr lang="es-ES" sz="2400" dirty="0" err="1"/>
              <a:t>frankwor</a:t>
            </a:r>
            <a:r>
              <a:rPr lang="es-ES" sz="2400" dirty="0"/>
              <a:t> es un conjunto de herramientas las cuales nos permite trabajar de forma sencilla y que la mayoría de las veces podemos usar estos elementos y reutilizarlos en otros proyectos, como decía, </a:t>
            </a:r>
            <a:r>
              <a:rPr lang="es-ES" sz="2400" dirty="0" err="1"/>
              <a:t>boostrap</a:t>
            </a:r>
            <a:r>
              <a:rPr lang="es-ES" sz="2400" dirty="0"/>
              <a:t> es un </a:t>
            </a:r>
            <a:r>
              <a:rPr lang="es-ES" sz="2400" dirty="0" err="1"/>
              <a:t>frankwor</a:t>
            </a:r>
            <a:r>
              <a:rPr lang="es-ES" sz="2400" dirty="0"/>
              <a:t> </a:t>
            </a:r>
            <a:r>
              <a:rPr lang="es-ES" sz="2400" dirty="0" err="1"/>
              <a:t>css</a:t>
            </a:r>
            <a:r>
              <a:rPr lang="es-ES" sz="2400" dirty="0"/>
              <a:t> y </a:t>
            </a:r>
            <a:r>
              <a:rPr lang="es-ES" sz="2400" dirty="0" err="1"/>
              <a:t>javascript</a:t>
            </a:r>
            <a:r>
              <a:rPr lang="es-ES" sz="2400" dirty="0"/>
              <a:t> diseñado para la creación de interfaces limpias y con un diseño </a:t>
            </a:r>
            <a:r>
              <a:rPr lang="es-ES" sz="2400" dirty="0" err="1"/>
              <a:t>respóm</a:t>
            </a:r>
            <a:r>
              <a:rPr lang="es-ES" sz="2400" dirty="0"/>
              <a:t>, que quiere decir esto que la pagina se adaptara a cualquier dispositivo </a:t>
            </a:r>
            <a:r>
              <a:rPr lang="es-ES" sz="2400" dirty="0" err="1"/>
              <a:t>Boostrap</a:t>
            </a:r>
            <a:r>
              <a:rPr lang="es-ES" sz="2400" dirty="0"/>
              <a:t> fue creado por </a:t>
            </a:r>
            <a:r>
              <a:rPr lang="es-ES" sz="2400" dirty="0" err="1"/>
              <a:t>twitter</a:t>
            </a:r>
            <a:r>
              <a:rPr lang="es-ES" sz="2400" dirty="0"/>
              <a:t> en 2010 </a:t>
            </a:r>
            <a:r>
              <a:rPr lang="es-ES" sz="2400" dirty="0" err="1"/>
              <a:t>twitter</a:t>
            </a:r>
            <a:r>
              <a:rPr lang="es-ES" sz="2400" dirty="0"/>
              <a:t> </a:t>
            </a:r>
            <a:r>
              <a:rPr lang="es-ES" sz="2400" dirty="0" err="1"/>
              <a:t>blueprint</a:t>
            </a:r>
            <a:r>
              <a:rPr lang="es-ES" sz="2400" dirty="0"/>
              <a:t> pero en 2011 se transformo en código abierto y su nombre cambio para </a:t>
            </a:r>
            <a:r>
              <a:rPr lang="es-ES" sz="2400" dirty="0" err="1"/>
              <a:t>boostrap</a:t>
            </a:r>
            <a:r>
              <a:rPr lang="es-ES" sz="2400" dirty="0"/>
              <a:t>, su principal objetivo es facilitar el diseño web y mejorar la experiencia del usuario Es fácil de usar, ya que para esto solo tendríamos que llamar a las clases de </a:t>
            </a:r>
            <a:r>
              <a:rPr lang="es-ES" sz="2400" dirty="0" err="1"/>
              <a:t>boostrap</a:t>
            </a:r>
            <a:r>
              <a:rPr lang="es-ES" sz="2400" dirty="0"/>
              <a:t> que tendríamos en su biblioteca de elementos donde solo tendríamos que buscar el documento de lo que quisiéramos, copiar y pegarlo en nuestro proyecto </a:t>
            </a:r>
            <a:r>
              <a:rPr lang="es-ES" sz="2400" dirty="0" err="1"/>
              <a:t>html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672395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455</TotalTime>
  <Words>216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Estela de condensación</vt:lpstr>
      <vt:lpstr>Grupo #11</vt:lpstr>
      <vt:lpstr>Tipos de framework</vt:lpstr>
      <vt:lpstr>Pico. css</vt:lpstr>
      <vt:lpstr>boostrap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#11</dc:title>
  <dc:creator>humberto isarama</dc:creator>
  <cp:lastModifiedBy>humberto isarama</cp:lastModifiedBy>
  <cp:revision>5</cp:revision>
  <dcterms:created xsi:type="dcterms:W3CDTF">2025-04-04T09:23:53Z</dcterms:created>
  <dcterms:modified xsi:type="dcterms:W3CDTF">2025-04-04T18:10:41Z</dcterms:modified>
</cp:coreProperties>
</file>