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3160" cy="105120"/>
            <a:chOff x="4350240" y="2855520"/>
            <a:chExt cx="443160" cy="10512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/>
          <a:p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7668AB7-8C70-4715-A377-ECF3510691A5}" type="slidenum">
              <a:rPr b="0" lang="pt-BR" sz="1000" spc="-1" strike="noStrike">
                <a:solidFill>
                  <a:srgbClr val="cacaca"/>
                </a:solidFill>
                <a:latin typeface="Average"/>
                <a:ea typeface="Average"/>
              </a:rPr>
              <a:t>&lt;número&gt;</a:t>
            </a:fld>
            <a:endParaRPr b="0" lang="pt-BR" sz="10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15DD0953-C991-4828-A5C2-5436DC347213}" type="slidenum">
              <a:rPr b="0" lang="pt-BR" sz="1000" spc="-1" strike="noStrike">
                <a:solidFill>
                  <a:srgbClr val="cacaca"/>
                </a:solidFill>
                <a:latin typeface="Average"/>
                <a:ea typeface="Average"/>
              </a:rPr>
              <a:t>1</a:t>
            </a:fld>
            <a:endParaRPr b="0" lang="pt-BR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localhost:900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ffffff"/>
                </a:solidFill>
                <a:latin typeface="Oswald"/>
                <a:ea typeface="Oswald"/>
              </a:rPr>
              <a:t>Jenkins com SonarQube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latin typeface="Average"/>
                <a:ea typeface="Average"/>
              </a:rPr>
              <a:t>Análise estática de código Java</a:t>
            </a:r>
            <a:endParaRPr b="0" lang="pt-BR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verage"/>
                <a:ea typeface="Average"/>
              </a:rPr>
              <a:t>Equipe: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verage"/>
                <a:ea typeface="Average"/>
              </a:rPr>
              <a:t>Robson Carlos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verage"/>
                <a:ea typeface="Average"/>
              </a:rPr>
              <a:t>Daniel Krokovsky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verage"/>
                <a:ea typeface="Average"/>
              </a:rPr>
              <a:t>Humberto Bioca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verage"/>
                <a:ea typeface="Average"/>
              </a:rPr>
              <a:t>Isaac Borges</a:t>
            </a:r>
            <a:endParaRPr b="0" lang="pt-BR" sz="1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Executar o Job e Verificar o log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Google Shape;121;p22" descr=""/>
          <p:cNvPicPr/>
          <p:nvPr/>
        </p:nvPicPr>
        <p:blipFill>
          <a:blip r:embed="rId1"/>
          <a:stretch/>
        </p:blipFill>
        <p:spPr>
          <a:xfrm>
            <a:off x="4742640" y="1647360"/>
            <a:ext cx="4089240" cy="2301120"/>
          </a:xfrm>
          <a:prstGeom prst="rect">
            <a:avLst/>
          </a:prstGeom>
          <a:ln>
            <a:noFill/>
          </a:ln>
        </p:spPr>
      </p:pic>
      <p:pic>
        <p:nvPicPr>
          <p:cNvPr id="109" name="Google Shape;122;p22" descr=""/>
          <p:cNvPicPr/>
          <p:nvPr/>
        </p:nvPicPr>
        <p:blipFill>
          <a:blip r:embed="rId2"/>
          <a:stretch/>
        </p:blipFill>
        <p:spPr>
          <a:xfrm>
            <a:off x="311760" y="1647360"/>
            <a:ext cx="4259880" cy="230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Validar os resultados dos testes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129;p23" descr=""/>
          <p:cNvPicPr/>
          <p:nvPr/>
        </p:nvPicPr>
        <p:blipFill>
          <a:blip r:embed="rId1"/>
          <a:stretch/>
        </p:blipFill>
        <p:spPr>
          <a:xfrm>
            <a:off x="803160" y="1152360"/>
            <a:ext cx="7537320" cy="382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SonarQube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SonarQube é um software </a:t>
            </a:r>
            <a:r>
              <a:rPr b="0" i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open-source 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que se propõe a ser a central de qualidade do seu código-fonte, possibilitando o controle sobre um grande número de métricas de software, e ainda apontando uma série de possíveis </a:t>
            </a:r>
            <a:r>
              <a:rPr b="0" i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bugs. 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Tudo isso é gerado através de uma análise completa do código, e após isso os resultados obtidos são mostrados através de uma interface web, em forma de </a:t>
            </a:r>
            <a:r>
              <a:rPr b="0" i="1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dashboards</a:t>
            </a:r>
            <a:r>
              <a:rPr b="0" lang="pt-BR" sz="1200" spc="-1" strike="noStrike">
                <a:solidFill>
                  <a:srgbClr val="ffffff"/>
                </a:solidFill>
                <a:latin typeface="Arial"/>
                <a:ea typeface="Arial"/>
              </a:rPr>
              <a:t>, e gráficos.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Instalar Plugin Sonar no Jenkins</a:t>
            </a:r>
            <a:br/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Manage Jenkins -&gt; Manage Plugins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Na aba Available insira na barra de pesquisa o nome "Sonar"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Selecionar o Plugin SonarQube Scanner for Jenkins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Instalar e reiniciar o Jenkins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73;p15" descr=""/>
          <p:cNvPicPr/>
          <p:nvPr/>
        </p:nvPicPr>
        <p:blipFill>
          <a:blip r:embed="rId1"/>
          <a:stretch/>
        </p:blipFill>
        <p:spPr>
          <a:xfrm>
            <a:off x="853560" y="2086200"/>
            <a:ext cx="7436880" cy="2384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Instalar o Sonar pelo brew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brew install sonar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sonar status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ff00"/>
                </a:solidFill>
                <a:latin typeface="Arial"/>
                <a:ea typeface="Arial"/>
              </a:rPr>
              <a:t>//Verificar se a instalação obteve êxito 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sonar start </a:t>
            </a:r>
            <a:r>
              <a:rPr b="0" lang="pt-BR" sz="1100" spc="-1" strike="noStrike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b="0" lang="pt-BR" sz="1100" spc="-1" strike="noStrike">
                <a:solidFill>
                  <a:srgbClr val="00ff00"/>
                </a:solidFill>
                <a:latin typeface="Arial"/>
                <a:ea typeface="Arial"/>
              </a:rPr>
              <a:t>//Inicia o sonar localhost:9000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Criar o Job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New item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Colocar o nome do item  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Freestyle project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86;p17" descr=""/>
          <p:cNvPicPr/>
          <p:nvPr/>
        </p:nvPicPr>
        <p:blipFill>
          <a:blip r:embed="rId1"/>
          <a:stretch/>
        </p:blipFill>
        <p:spPr>
          <a:xfrm>
            <a:off x="3065040" y="1152360"/>
            <a:ext cx="5766840" cy="330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Configurar o Git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Inserir a URL do repositório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Inserir as credenciais (Usuário e Senha)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93;p18" descr=""/>
          <p:cNvPicPr/>
          <p:nvPr/>
        </p:nvPicPr>
        <p:blipFill>
          <a:blip r:embed="rId1"/>
          <a:stretch/>
        </p:blipFill>
        <p:spPr>
          <a:xfrm>
            <a:off x="3530160" y="1249920"/>
            <a:ext cx="5301720" cy="322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Configurar o Build</a:t>
            </a:r>
            <a:br/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Add Build step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Execute SonarQube Scanner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Adicionar o caminho do arquivo de propriedades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Adicionar o Analysis Properties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Inserir -D em Additional Arguments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Apply e Save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00;p19" descr=""/>
          <p:cNvPicPr/>
          <p:nvPr/>
        </p:nvPicPr>
        <p:blipFill>
          <a:blip r:embed="rId1"/>
          <a:stretch/>
        </p:blipFill>
        <p:spPr>
          <a:xfrm>
            <a:off x="4071960" y="1152360"/>
            <a:ext cx="4760280" cy="3598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Configurar o SonarQube Servers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Manage Jenkins -&gt; Configure System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Opção SonarQube Server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Adicionar o nome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cacaca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Adicionar a URL do servidor (</a:t>
            </a:r>
            <a:r>
              <a:rPr b="0" lang="pt-BR" sz="1100" spc="-1" strike="noStrike" u="sng">
                <a:solidFill>
                  <a:srgbClr val="ffd966"/>
                </a:solidFill>
                <a:uFillTx/>
                <a:latin typeface="Arial"/>
                <a:ea typeface="Arial"/>
                <a:hlinkClick r:id="rId1"/>
              </a:rPr>
              <a:t>http://localhost:9000</a:t>
            </a: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) 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Save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Google Shape;107;p20" descr=""/>
          <p:cNvPicPr/>
          <p:nvPr/>
        </p:nvPicPr>
        <p:blipFill>
          <a:blip r:embed="rId2"/>
          <a:stretch/>
        </p:blipFill>
        <p:spPr>
          <a:xfrm>
            <a:off x="2095200" y="2073240"/>
            <a:ext cx="4952880" cy="23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3000" spc="-1" strike="noStrike">
                <a:solidFill>
                  <a:srgbClr val="ffffff"/>
                </a:solidFill>
                <a:latin typeface="Oswald"/>
                <a:ea typeface="Oswald"/>
              </a:rPr>
              <a:t>Configurar o JDK no Jenkins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Manage Jenkins -&gt; Global Tool Configuration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Opção JDK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Inserir o nome da JDK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Inserir o caminho da JDK (/Library/Java/JavaVirtualMachines/jdk1.8.0_181.jdk/Contents/Home)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115000"/>
              </a:lnSpc>
              <a:buClr>
                <a:srgbClr val="f5f5f5"/>
              </a:buClr>
              <a:buFont typeface="Arial"/>
              <a:buAutoNum type="arabicPeriod"/>
            </a:pPr>
            <a:r>
              <a:rPr b="0" lang="pt-BR" sz="1100" spc="-1" strike="noStrike">
                <a:solidFill>
                  <a:srgbClr val="f5f5f5"/>
                </a:solidFill>
                <a:latin typeface="Arial"/>
                <a:ea typeface="Arial"/>
              </a:rPr>
              <a:t>Save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14;p21" descr=""/>
          <p:cNvPicPr/>
          <p:nvPr/>
        </p:nvPicPr>
        <p:blipFill>
          <a:blip r:embed="rId1"/>
          <a:stretch/>
        </p:blipFill>
        <p:spPr>
          <a:xfrm>
            <a:off x="1795320" y="2337120"/>
            <a:ext cx="5552640" cy="1996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revision>0</cp:revision>
  <dc:subject/>
  <dc:title/>
</cp:coreProperties>
</file>