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EB150B-2A41-4C7C-85FD-0D90AC9057FC}" v="4" dt="2024-11-22T13:43:27.8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3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mberto Carmona" userId="a4b9384ead8bf80f" providerId="LiveId" clId="{DBEB150B-2A41-4C7C-85FD-0D90AC9057FC}"/>
    <pc:docChg chg="undo redo custSel addSld delSld modSld modMainMaster">
      <pc:chgData name="Humberto Carmona" userId="a4b9384ead8bf80f" providerId="LiveId" clId="{DBEB150B-2A41-4C7C-85FD-0D90AC9057FC}" dt="2024-11-22T13:43:27.846" v="2536"/>
      <pc:docMkLst>
        <pc:docMk/>
      </pc:docMkLst>
      <pc:sldChg chg="addSp delSp modSp new mod setBg">
        <pc:chgData name="Humberto Carmona" userId="a4b9384ead8bf80f" providerId="LiveId" clId="{DBEB150B-2A41-4C7C-85FD-0D90AC9057FC}" dt="2024-10-16T08:32:15.847" v="45" actId="26606"/>
        <pc:sldMkLst>
          <pc:docMk/>
          <pc:sldMk cId="2702888844" sldId="256"/>
        </pc:sldMkLst>
        <pc:spChg chg="mod">
          <ac:chgData name="Humberto Carmona" userId="a4b9384ead8bf80f" providerId="LiveId" clId="{DBEB150B-2A41-4C7C-85FD-0D90AC9057FC}" dt="2024-10-16T08:32:15.847" v="45" actId="26606"/>
          <ac:spMkLst>
            <pc:docMk/>
            <pc:sldMk cId="2702888844" sldId="256"/>
            <ac:spMk id="2" creationId="{916B8264-22B4-E323-2BB2-DBEB1EA4F41D}"/>
          </ac:spMkLst>
        </pc:spChg>
        <pc:spChg chg="del">
          <ac:chgData name="Humberto Carmona" userId="a4b9384ead8bf80f" providerId="LiveId" clId="{DBEB150B-2A41-4C7C-85FD-0D90AC9057FC}" dt="2024-10-16T08:32:00.899" v="41" actId="478"/>
          <ac:spMkLst>
            <pc:docMk/>
            <pc:sldMk cId="2702888844" sldId="256"/>
            <ac:spMk id="3" creationId="{E978F7A2-A69F-BED1-F944-3BDF3930FBD2}"/>
          </ac:spMkLst>
        </pc:spChg>
        <pc:spChg chg="add del">
          <ac:chgData name="Humberto Carmona" userId="a4b9384ead8bf80f" providerId="LiveId" clId="{DBEB150B-2A41-4C7C-85FD-0D90AC9057FC}" dt="2024-10-16T08:32:13.103" v="43" actId="26606"/>
          <ac:spMkLst>
            <pc:docMk/>
            <pc:sldMk cId="2702888844" sldId="256"/>
            <ac:spMk id="7" creationId="{3677BAFB-3BD3-41BB-9107-FAE224AE21C4}"/>
          </ac:spMkLst>
        </pc:spChg>
        <pc:spChg chg="add del">
          <ac:chgData name="Humberto Carmona" userId="a4b9384ead8bf80f" providerId="LiveId" clId="{DBEB150B-2A41-4C7C-85FD-0D90AC9057FC}" dt="2024-10-16T08:32:13.103" v="43" actId="26606"/>
          <ac:spMkLst>
            <pc:docMk/>
            <pc:sldMk cId="2702888844" sldId="256"/>
            <ac:spMk id="9" creationId="{E6823A9B-C188-42D4-847C-3AD928DB145C}"/>
          </ac:spMkLst>
        </pc:spChg>
        <pc:spChg chg="add del">
          <ac:chgData name="Humberto Carmona" userId="a4b9384ead8bf80f" providerId="LiveId" clId="{DBEB150B-2A41-4C7C-85FD-0D90AC9057FC}" dt="2024-10-16T08:32:13.103" v="43" actId="26606"/>
          <ac:spMkLst>
            <pc:docMk/>
            <pc:sldMk cId="2702888844" sldId="256"/>
            <ac:spMk id="11" creationId="{34B557F3-1A0C-4749-A6DB-EAC082DF390B}"/>
          </ac:spMkLst>
        </pc:spChg>
        <pc:spChg chg="add del">
          <ac:chgData name="Humberto Carmona" userId="a4b9384ead8bf80f" providerId="LiveId" clId="{DBEB150B-2A41-4C7C-85FD-0D90AC9057FC}" dt="2024-10-16T08:32:13.103" v="43" actId="26606"/>
          <ac:spMkLst>
            <pc:docMk/>
            <pc:sldMk cId="2702888844" sldId="256"/>
            <ac:spMk id="13" creationId="{55D55AA6-3751-494F-868A-DCEDC5CE82BF}"/>
          </ac:spMkLst>
        </pc:spChg>
        <pc:spChg chg="add del">
          <ac:chgData name="Humberto Carmona" userId="a4b9384ead8bf80f" providerId="LiveId" clId="{DBEB150B-2A41-4C7C-85FD-0D90AC9057FC}" dt="2024-10-16T08:32:13.103" v="43" actId="26606"/>
          <ac:spMkLst>
            <pc:docMk/>
            <pc:sldMk cId="2702888844" sldId="256"/>
            <ac:spMk id="15" creationId="{4D4C00DC-4DC6-4CD2-9E31-F17E6CEBC5A6}"/>
          </ac:spMkLst>
        </pc:spChg>
        <pc:spChg chg="add del">
          <ac:chgData name="Humberto Carmona" userId="a4b9384ead8bf80f" providerId="LiveId" clId="{DBEB150B-2A41-4C7C-85FD-0D90AC9057FC}" dt="2024-10-16T08:32:13.103" v="43" actId="26606"/>
          <ac:spMkLst>
            <pc:docMk/>
            <pc:sldMk cId="2702888844" sldId="256"/>
            <ac:spMk id="17" creationId="{D82AB1B2-7970-42CF-8BF5-567C69E9FFFB}"/>
          </ac:spMkLst>
        </pc:spChg>
        <pc:spChg chg="add del">
          <ac:chgData name="Humberto Carmona" userId="a4b9384ead8bf80f" providerId="LiveId" clId="{DBEB150B-2A41-4C7C-85FD-0D90AC9057FC}" dt="2024-10-16T08:32:13.103" v="43" actId="26606"/>
          <ac:spMkLst>
            <pc:docMk/>
            <pc:sldMk cId="2702888844" sldId="256"/>
            <ac:spMk id="23" creationId="{C10FB9CA-E7FA-462C-B537-F1224ED1ACF4}"/>
          </ac:spMkLst>
        </pc:spChg>
        <pc:spChg chg="add del">
          <ac:chgData name="Humberto Carmona" userId="a4b9384ead8bf80f" providerId="LiveId" clId="{DBEB150B-2A41-4C7C-85FD-0D90AC9057FC}" dt="2024-10-16T08:32:13.103" v="43" actId="26606"/>
          <ac:spMkLst>
            <pc:docMk/>
            <pc:sldMk cId="2702888844" sldId="256"/>
            <ac:spMk id="25" creationId="{D8469AE7-A75B-4F37-850B-EF5974ABED2C}"/>
          </ac:spMkLst>
        </pc:spChg>
        <pc:spChg chg="add del">
          <ac:chgData name="Humberto Carmona" userId="a4b9384ead8bf80f" providerId="LiveId" clId="{DBEB150B-2A41-4C7C-85FD-0D90AC9057FC}" dt="2024-10-16T08:32:15.847" v="45" actId="26606"/>
          <ac:spMkLst>
            <pc:docMk/>
            <pc:sldMk cId="2702888844" sldId="256"/>
            <ac:spMk id="198" creationId="{1A3C89F8-0D2F-47FF-B903-151248265F47}"/>
          </ac:spMkLst>
        </pc:spChg>
        <pc:spChg chg="add del">
          <ac:chgData name="Humberto Carmona" userId="a4b9384ead8bf80f" providerId="LiveId" clId="{DBEB150B-2A41-4C7C-85FD-0D90AC9057FC}" dt="2024-10-16T08:32:15.847" v="45" actId="26606"/>
          <ac:spMkLst>
            <pc:docMk/>
            <pc:sldMk cId="2702888844" sldId="256"/>
            <ac:spMk id="199" creationId="{C5CB530E-515E-412C-9DF1-5F8FFBD6F383}"/>
          </ac:spMkLst>
        </pc:spChg>
        <pc:spChg chg="add del">
          <ac:chgData name="Humberto Carmona" userId="a4b9384ead8bf80f" providerId="LiveId" clId="{DBEB150B-2A41-4C7C-85FD-0D90AC9057FC}" dt="2024-10-16T08:32:15.847" v="45" actId="26606"/>
          <ac:spMkLst>
            <pc:docMk/>
            <pc:sldMk cId="2702888844" sldId="256"/>
            <ac:spMk id="200" creationId="{712D4376-A578-4FF1-94FC-245E7A6A489F}"/>
          </ac:spMkLst>
        </pc:spChg>
        <pc:spChg chg="add del">
          <ac:chgData name="Humberto Carmona" userId="a4b9384ead8bf80f" providerId="LiveId" clId="{DBEB150B-2A41-4C7C-85FD-0D90AC9057FC}" dt="2024-10-16T08:32:15.847" v="45" actId="26606"/>
          <ac:spMkLst>
            <pc:docMk/>
            <pc:sldMk cId="2702888844" sldId="256"/>
            <ac:spMk id="201" creationId="{AEA7509D-F04F-40CB-A0B3-EEF16499CC9F}"/>
          </ac:spMkLst>
        </pc:spChg>
        <pc:spChg chg="add del">
          <ac:chgData name="Humberto Carmona" userId="a4b9384ead8bf80f" providerId="LiveId" clId="{DBEB150B-2A41-4C7C-85FD-0D90AC9057FC}" dt="2024-10-16T08:32:15.847" v="45" actId="26606"/>
          <ac:spMkLst>
            <pc:docMk/>
            <pc:sldMk cId="2702888844" sldId="256"/>
            <ac:spMk id="203" creationId="{508BEF50-7B1E-49A4-BC19-5F4F1D755E64}"/>
          </ac:spMkLst>
        </pc:spChg>
        <pc:spChg chg="add del">
          <ac:chgData name="Humberto Carmona" userId="a4b9384ead8bf80f" providerId="LiveId" clId="{DBEB150B-2A41-4C7C-85FD-0D90AC9057FC}" dt="2024-10-16T08:32:15.847" v="45" actId="26606"/>
          <ac:spMkLst>
            <pc:docMk/>
            <pc:sldMk cId="2702888844" sldId="256"/>
            <ac:spMk id="204" creationId="{3FBAD350-5664-4811-A208-657FB882D350}"/>
          </ac:spMkLst>
        </pc:spChg>
        <pc:spChg chg="add del">
          <ac:chgData name="Humberto Carmona" userId="a4b9384ead8bf80f" providerId="LiveId" clId="{DBEB150B-2A41-4C7C-85FD-0D90AC9057FC}" dt="2024-10-16T08:32:15.847" v="45" actId="26606"/>
          <ac:spMkLst>
            <pc:docMk/>
            <pc:sldMk cId="2702888844" sldId="256"/>
            <ac:spMk id="205" creationId="{C39ADB8F-D187-49D7-BDCF-C1B6DC727068}"/>
          </ac:spMkLst>
        </pc:spChg>
        <pc:grpChg chg="add del">
          <ac:chgData name="Humberto Carmona" userId="a4b9384ead8bf80f" providerId="LiveId" clId="{DBEB150B-2A41-4C7C-85FD-0D90AC9057FC}" dt="2024-10-16T08:32:13.103" v="43" actId="26606"/>
          <ac:grpSpMkLst>
            <pc:docMk/>
            <pc:sldMk cId="2702888844" sldId="256"/>
            <ac:grpSpMk id="19" creationId="{66FB5A75-BDE2-4F12-A95B-C48788A7685C}"/>
          </ac:grpSpMkLst>
        </pc:grpChg>
        <pc:grpChg chg="add del">
          <ac:chgData name="Humberto Carmona" userId="a4b9384ead8bf80f" providerId="LiveId" clId="{DBEB150B-2A41-4C7C-85FD-0D90AC9057FC}" dt="2024-10-16T08:32:13.103" v="43" actId="26606"/>
          <ac:grpSpMkLst>
            <pc:docMk/>
            <pc:sldMk cId="2702888844" sldId="256"/>
            <ac:grpSpMk id="27" creationId="{63301095-70B2-49AA-8DA9-A35629AD621C}"/>
          </ac:grpSpMkLst>
        </pc:grpChg>
        <pc:cxnChg chg="add del">
          <ac:chgData name="Humberto Carmona" userId="a4b9384ead8bf80f" providerId="LiveId" clId="{DBEB150B-2A41-4C7C-85FD-0D90AC9057FC}" dt="2024-10-16T08:32:15.847" v="45" actId="26606"/>
          <ac:cxnSpMkLst>
            <pc:docMk/>
            <pc:sldMk cId="2702888844" sldId="256"/>
            <ac:cxnSpMk id="202" creationId="{56020367-4FD5-4596-8E10-C5F095CD8DBF}"/>
          </ac:cxnSpMkLst>
        </pc:cxnChg>
      </pc:sldChg>
      <pc:sldChg chg="addSp modSp new mod">
        <pc:chgData name="Humberto Carmona" userId="a4b9384ead8bf80f" providerId="LiveId" clId="{DBEB150B-2A41-4C7C-85FD-0D90AC9057FC}" dt="2024-10-24T18:49:58.405" v="122" actId="1076"/>
        <pc:sldMkLst>
          <pc:docMk/>
          <pc:sldMk cId="2386160904" sldId="257"/>
        </pc:sldMkLst>
        <pc:picChg chg="add mod">
          <ac:chgData name="Humberto Carmona" userId="a4b9384ead8bf80f" providerId="LiveId" clId="{DBEB150B-2A41-4C7C-85FD-0D90AC9057FC}" dt="2024-10-24T18:49:58.405" v="122" actId="1076"/>
          <ac:picMkLst>
            <pc:docMk/>
            <pc:sldMk cId="2386160904" sldId="257"/>
            <ac:picMk id="3" creationId="{F3A01B06-3DFF-7FE5-C31E-529021282452}"/>
          </ac:picMkLst>
        </pc:picChg>
      </pc:sldChg>
      <pc:sldChg chg="addSp delSp modSp new del mod">
        <pc:chgData name="Humberto Carmona" userId="a4b9384ead8bf80f" providerId="LiveId" clId="{DBEB150B-2A41-4C7C-85FD-0D90AC9057FC}" dt="2024-10-24T18:50:46.967" v="125" actId="47"/>
        <pc:sldMkLst>
          <pc:docMk/>
          <pc:sldMk cId="697397935" sldId="258"/>
        </pc:sldMkLst>
        <pc:picChg chg="add del mod">
          <ac:chgData name="Humberto Carmona" userId="a4b9384ead8bf80f" providerId="LiveId" clId="{DBEB150B-2A41-4C7C-85FD-0D90AC9057FC}" dt="2024-10-24T18:39:49.888" v="56" actId="478"/>
          <ac:picMkLst>
            <pc:docMk/>
            <pc:sldMk cId="697397935" sldId="258"/>
            <ac:picMk id="3" creationId="{6EE35265-812A-E9D3-F3FF-7B02D1892363}"/>
          </ac:picMkLst>
        </pc:picChg>
        <pc:picChg chg="add del mod">
          <ac:chgData name="Humberto Carmona" userId="a4b9384ead8bf80f" providerId="LiveId" clId="{DBEB150B-2A41-4C7C-85FD-0D90AC9057FC}" dt="2024-10-24T18:44:08.184" v="96" actId="478"/>
          <ac:picMkLst>
            <pc:docMk/>
            <pc:sldMk cId="697397935" sldId="258"/>
            <ac:picMk id="5" creationId="{24F3F7DC-B70E-402B-E66A-18620043E4E1}"/>
          </ac:picMkLst>
        </pc:picChg>
        <pc:picChg chg="add mod">
          <ac:chgData name="Humberto Carmona" userId="a4b9384ead8bf80f" providerId="LiveId" clId="{DBEB150B-2A41-4C7C-85FD-0D90AC9057FC}" dt="2024-10-24T18:45:18.714" v="107" actId="1076"/>
          <ac:picMkLst>
            <pc:docMk/>
            <pc:sldMk cId="697397935" sldId="258"/>
            <ac:picMk id="7" creationId="{F19B0698-5130-F09B-61C4-C1E8815C2AE3}"/>
          </ac:picMkLst>
        </pc:picChg>
      </pc:sldChg>
      <pc:sldChg chg="addSp modSp new del mod">
        <pc:chgData name="Humberto Carmona" userId="a4b9384ead8bf80f" providerId="LiveId" clId="{DBEB150B-2A41-4C7C-85FD-0D90AC9057FC}" dt="2024-10-24T18:44:03.601" v="94" actId="47"/>
        <pc:sldMkLst>
          <pc:docMk/>
          <pc:sldMk cId="1012859342" sldId="259"/>
        </pc:sldMkLst>
        <pc:picChg chg="add mod">
          <ac:chgData name="Humberto Carmona" userId="a4b9384ead8bf80f" providerId="LiveId" clId="{DBEB150B-2A41-4C7C-85FD-0D90AC9057FC}" dt="2024-10-24T18:40:48.945" v="61" actId="1076"/>
          <ac:picMkLst>
            <pc:docMk/>
            <pc:sldMk cId="1012859342" sldId="259"/>
            <ac:picMk id="3" creationId="{FCEE3A58-A223-A56C-6240-040A11D27FC2}"/>
          </ac:picMkLst>
        </pc:picChg>
      </pc:sldChg>
      <pc:sldChg chg="addSp modSp new mod">
        <pc:chgData name="Humberto Carmona" userId="a4b9384ead8bf80f" providerId="LiveId" clId="{DBEB150B-2A41-4C7C-85FD-0D90AC9057FC}" dt="2024-10-24T19:13:01.431" v="231" actId="1076"/>
        <pc:sldMkLst>
          <pc:docMk/>
          <pc:sldMk cId="3533686076" sldId="259"/>
        </pc:sldMkLst>
        <pc:picChg chg="add mod">
          <ac:chgData name="Humberto Carmona" userId="a4b9384ead8bf80f" providerId="LiveId" clId="{DBEB150B-2A41-4C7C-85FD-0D90AC9057FC}" dt="2024-10-24T19:13:01.431" v="231" actId="1076"/>
          <ac:picMkLst>
            <pc:docMk/>
            <pc:sldMk cId="3533686076" sldId="259"/>
            <ac:picMk id="3" creationId="{AF5B1742-3B6D-FD03-6DD9-C4859A1314FF}"/>
          </ac:picMkLst>
        </pc:picChg>
      </pc:sldChg>
      <pc:sldChg chg="addSp delSp modSp new mod">
        <pc:chgData name="Humberto Carmona" userId="a4b9384ead8bf80f" providerId="LiveId" clId="{DBEB150B-2A41-4C7C-85FD-0D90AC9057FC}" dt="2024-10-24T19:13:59.644" v="237" actId="14100"/>
        <pc:sldMkLst>
          <pc:docMk/>
          <pc:sldMk cId="1901342075" sldId="260"/>
        </pc:sldMkLst>
        <pc:spChg chg="add mod ord">
          <ac:chgData name="Humberto Carmona" userId="a4b9384ead8bf80f" providerId="LiveId" clId="{DBEB150B-2A41-4C7C-85FD-0D90AC9057FC}" dt="2024-10-24T19:13:59.644" v="237" actId="14100"/>
          <ac:spMkLst>
            <pc:docMk/>
            <pc:sldMk cId="1901342075" sldId="260"/>
            <ac:spMk id="11" creationId="{8580B3BF-19A2-01DB-ADF6-A4DD4E580734}"/>
          </ac:spMkLst>
        </pc:spChg>
        <pc:grpChg chg="add del mod">
          <ac:chgData name="Humberto Carmona" userId="a4b9384ead8bf80f" providerId="LiveId" clId="{DBEB150B-2A41-4C7C-85FD-0D90AC9057FC}" dt="2024-10-24T19:08:34.650" v="166" actId="478"/>
          <ac:grpSpMkLst>
            <pc:docMk/>
            <pc:sldMk cId="1901342075" sldId="260"/>
            <ac:grpSpMk id="6" creationId="{C301F27E-B82E-7AA5-D663-11B95C2F4E57}"/>
          </ac:grpSpMkLst>
        </pc:grpChg>
        <pc:grpChg chg="add mod">
          <ac:chgData name="Humberto Carmona" userId="a4b9384ead8bf80f" providerId="LiveId" clId="{DBEB150B-2A41-4C7C-85FD-0D90AC9057FC}" dt="2024-10-24T19:13:52.971" v="236" actId="14100"/>
          <ac:grpSpMkLst>
            <pc:docMk/>
            <pc:sldMk cId="1901342075" sldId="260"/>
            <ac:grpSpMk id="12" creationId="{BD3F383B-EA3C-87BC-515F-0DF716E9A851}"/>
          </ac:grpSpMkLst>
        </pc:grpChg>
        <pc:picChg chg="add del mod topLvl">
          <ac:chgData name="Humberto Carmona" userId="a4b9384ead8bf80f" providerId="LiveId" clId="{DBEB150B-2A41-4C7C-85FD-0D90AC9057FC}" dt="2024-10-24T19:09:08.534" v="170" actId="478"/>
          <ac:picMkLst>
            <pc:docMk/>
            <pc:sldMk cId="1901342075" sldId="260"/>
            <ac:picMk id="3" creationId="{8405FF66-48B0-D1A0-781B-D2A1831CD4ED}"/>
          </ac:picMkLst>
        </pc:picChg>
        <pc:picChg chg="add del mod topLvl">
          <ac:chgData name="Humberto Carmona" userId="a4b9384ead8bf80f" providerId="LiveId" clId="{DBEB150B-2A41-4C7C-85FD-0D90AC9057FC}" dt="2024-10-24T19:08:34.650" v="166" actId="478"/>
          <ac:picMkLst>
            <pc:docMk/>
            <pc:sldMk cId="1901342075" sldId="260"/>
            <ac:picMk id="5" creationId="{FACF1C2F-F83B-2535-1D70-41D21DA3BE81}"/>
          </ac:picMkLst>
        </pc:picChg>
        <pc:picChg chg="add mod modCrop">
          <ac:chgData name="Humberto Carmona" userId="a4b9384ead8bf80f" providerId="LiveId" clId="{DBEB150B-2A41-4C7C-85FD-0D90AC9057FC}" dt="2024-10-24T19:13:42.726" v="232" actId="732"/>
          <ac:picMkLst>
            <pc:docMk/>
            <pc:sldMk cId="1901342075" sldId="260"/>
            <ac:picMk id="8" creationId="{B39BBCE5-0626-A7D1-AA09-457EF753AC78}"/>
          </ac:picMkLst>
        </pc:picChg>
        <pc:picChg chg="add mod">
          <ac:chgData name="Humberto Carmona" userId="a4b9384ead8bf80f" providerId="LiveId" clId="{DBEB150B-2A41-4C7C-85FD-0D90AC9057FC}" dt="2024-10-24T19:11:15.188" v="206" actId="1440"/>
          <ac:picMkLst>
            <pc:docMk/>
            <pc:sldMk cId="1901342075" sldId="260"/>
            <ac:picMk id="10" creationId="{176CB723-A4CD-F98A-5752-54732F837A04}"/>
          </ac:picMkLst>
        </pc:picChg>
      </pc:sldChg>
      <pc:sldChg chg="addSp delSp modSp new del mod">
        <pc:chgData name="Humberto Carmona" userId="a4b9384ead8bf80f" providerId="LiveId" clId="{DBEB150B-2A41-4C7C-85FD-0D90AC9057FC}" dt="2024-10-24T18:44:05.510" v="95" actId="47"/>
        <pc:sldMkLst>
          <pc:docMk/>
          <pc:sldMk cId="2862173286" sldId="260"/>
        </pc:sldMkLst>
        <pc:grpChg chg="add del mod">
          <ac:chgData name="Humberto Carmona" userId="a4b9384ead8bf80f" providerId="LiveId" clId="{DBEB150B-2A41-4C7C-85FD-0D90AC9057FC}" dt="2024-10-24T18:44:01.785" v="93" actId="478"/>
          <ac:grpSpMkLst>
            <pc:docMk/>
            <pc:sldMk cId="2862173286" sldId="260"/>
            <ac:grpSpMk id="6" creationId="{44541055-285C-6CB7-490A-1E70FE1BB82D}"/>
          </ac:grpSpMkLst>
        </pc:grpChg>
        <pc:picChg chg="add mod">
          <ac:chgData name="Humberto Carmona" userId="a4b9384ead8bf80f" providerId="LiveId" clId="{DBEB150B-2A41-4C7C-85FD-0D90AC9057FC}" dt="2024-10-24T18:42:36.672" v="92" actId="164"/>
          <ac:picMkLst>
            <pc:docMk/>
            <pc:sldMk cId="2862173286" sldId="260"/>
            <ac:picMk id="3" creationId="{A04798D9-2D46-3130-2B66-F59086C1B07E}"/>
          </ac:picMkLst>
        </pc:picChg>
        <pc:picChg chg="add mod">
          <ac:chgData name="Humberto Carmona" userId="a4b9384ead8bf80f" providerId="LiveId" clId="{DBEB150B-2A41-4C7C-85FD-0D90AC9057FC}" dt="2024-10-24T18:42:36.672" v="92" actId="164"/>
          <ac:picMkLst>
            <pc:docMk/>
            <pc:sldMk cId="2862173286" sldId="260"/>
            <ac:picMk id="5" creationId="{C51539B8-0753-C057-C8FF-E3FE6A08A09E}"/>
          </ac:picMkLst>
        </pc:picChg>
      </pc:sldChg>
      <pc:sldChg chg="addSp delSp modSp new mod">
        <pc:chgData name="Humberto Carmona" userId="a4b9384ead8bf80f" providerId="LiveId" clId="{DBEB150B-2A41-4C7C-85FD-0D90AC9057FC}" dt="2024-11-07T23:58:48.833" v="2520" actId="164"/>
        <pc:sldMkLst>
          <pc:docMk/>
          <pc:sldMk cId="3558165668" sldId="261"/>
        </pc:sldMkLst>
        <pc:spChg chg="add mod">
          <ac:chgData name="Humberto Carmona" userId="a4b9384ead8bf80f" providerId="LiveId" clId="{DBEB150B-2A41-4C7C-85FD-0D90AC9057FC}" dt="2024-11-07T23:52:51.855" v="2473" actId="20577"/>
          <ac:spMkLst>
            <pc:docMk/>
            <pc:sldMk cId="3558165668" sldId="261"/>
            <ac:spMk id="3" creationId="{CA47AE1B-8DC6-EDA0-FBC8-C3C19AAF27B4}"/>
          </ac:spMkLst>
        </pc:spChg>
        <pc:spChg chg="mod topLvl">
          <ac:chgData name="Humberto Carmona" userId="a4b9384ead8bf80f" providerId="LiveId" clId="{DBEB150B-2A41-4C7C-85FD-0D90AC9057FC}" dt="2024-11-07T23:58:48.833" v="2520" actId="164"/>
          <ac:spMkLst>
            <pc:docMk/>
            <pc:sldMk cId="3558165668" sldId="261"/>
            <ac:spMk id="4" creationId="{06F298C1-97C2-F87C-E136-8660C8B1D5B3}"/>
          </ac:spMkLst>
        </pc:spChg>
        <pc:spChg chg="mod ord topLvl">
          <ac:chgData name="Humberto Carmona" userId="a4b9384ead8bf80f" providerId="LiveId" clId="{DBEB150B-2A41-4C7C-85FD-0D90AC9057FC}" dt="2024-11-07T23:58:48.833" v="2520" actId="164"/>
          <ac:spMkLst>
            <pc:docMk/>
            <pc:sldMk cId="3558165668" sldId="261"/>
            <ac:spMk id="5" creationId="{577F6169-EDDE-73AF-693A-F7C6B2682872}"/>
          </ac:spMkLst>
        </pc:spChg>
        <pc:spChg chg="mod topLvl">
          <ac:chgData name="Humberto Carmona" userId="a4b9384ead8bf80f" providerId="LiveId" clId="{DBEB150B-2A41-4C7C-85FD-0D90AC9057FC}" dt="2024-11-07T23:58:48.833" v="2520" actId="164"/>
          <ac:spMkLst>
            <pc:docMk/>
            <pc:sldMk cId="3558165668" sldId="261"/>
            <ac:spMk id="6" creationId="{AE9B7151-4439-649C-3182-E4D2A8C24550}"/>
          </ac:spMkLst>
        </pc:spChg>
        <pc:spChg chg="mod topLvl">
          <ac:chgData name="Humberto Carmona" userId="a4b9384ead8bf80f" providerId="LiveId" clId="{DBEB150B-2A41-4C7C-85FD-0D90AC9057FC}" dt="2024-11-07T23:58:48.833" v="2520" actId="164"/>
          <ac:spMkLst>
            <pc:docMk/>
            <pc:sldMk cId="3558165668" sldId="261"/>
            <ac:spMk id="8" creationId="{E9A7AB89-040D-C9B3-04C5-0881A9C38D8D}"/>
          </ac:spMkLst>
        </pc:spChg>
        <pc:spChg chg="del mod">
          <ac:chgData name="Humberto Carmona" userId="a4b9384ead8bf80f" providerId="LiveId" clId="{DBEB150B-2A41-4C7C-85FD-0D90AC9057FC}" dt="2024-11-06T17:12:11.052" v="596" actId="478"/>
          <ac:spMkLst>
            <pc:docMk/>
            <pc:sldMk cId="3558165668" sldId="261"/>
            <ac:spMk id="9" creationId="{9B571ED3-2F58-B546-B3C7-B47DF729ABD8}"/>
          </ac:spMkLst>
        </pc:spChg>
        <pc:spChg chg="add mod topLvl">
          <ac:chgData name="Humberto Carmona" userId="a4b9384ead8bf80f" providerId="LiveId" clId="{DBEB150B-2A41-4C7C-85FD-0D90AC9057FC}" dt="2024-11-07T23:58:48.833" v="2520" actId="164"/>
          <ac:spMkLst>
            <pc:docMk/>
            <pc:sldMk cId="3558165668" sldId="261"/>
            <ac:spMk id="10" creationId="{F8742C55-2A0D-2D8E-932C-6E30A41D9713}"/>
          </ac:spMkLst>
        </pc:spChg>
        <pc:grpChg chg="add mod">
          <ac:chgData name="Humberto Carmona" userId="a4b9384ead8bf80f" providerId="LiveId" clId="{DBEB150B-2A41-4C7C-85FD-0D90AC9057FC}" dt="2024-11-07T23:58:48.833" v="2520" actId="164"/>
          <ac:grpSpMkLst>
            <pc:docMk/>
            <pc:sldMk cId="3558165668" sldId="261"/>
            <ac:grpSpMk id="2" creationId="{90FAFF72-94C6-362E-2B4B-35263CA8976B}"/>
          </ac:grpSpMkLst>
        </pc:grpChg>
        <pc:grpChg chg="add del mod topLvl">
          <ac:chgData name="Humberto Carmona" userId="a4b9384ead8bf80f" providerId="LiveId" clId="{DBEB150B-2A41-4C7C-85FD-0D90AC9057FC}" dt="2024-11-07T23:53:25.774" v="2476" actId="165"/>
          <ac:grpSpMkLst>
            <pc:docMk/>
            <pc:sldMk cId="3558165668" sldId="261"/>
            <ac:grpSpMk id="7" creationId="{A0C517F3-165E-02AE-D264-BD86634C94FE}"/>
          </ac:grpSpMkLst>
        </pc:grpChg>
        <pc:grpChg chg="add del mod ord">
          <ac:chgData name="Humberto Carmona" userId="a4b9384ead8bf80f" providerId="LiveId" clId="{DBEB150B-2A41-4C7C-85FD-0D90AC9057FC}" dt="2024-11-07T23:53:21.297" v="2475" actId="165"/>
          <ac:grpSpMkLst>
            <pc:docMk/>
            <pc:sldMk cId="3558165668" sldId="261"/>
            <ac:grpSpMk id="11" creationId="{9C4A645D-3A9B-3B5B-A4EA-DE546055D042}"/>
          </ac:grpSpMkLst>
        </pc:grpChg>
      </pc:sldChg>
      <pc:sldChg chg="addSp delSp modSp new mod">
        <pc:chgData name="Humberto Carmona" userId="a4b9384ead8bf80f" providerId="LiveId" clId="{DBEB150B-2A41-4C7C-85FD-0D90AC9057FC}" dt="2024-11-07T23:55:51.485" v="2492" actId="207"/>
        <pc:sldMkLst>
          <pc:docMk/>
          <pc:sldMk cId="3728966817" sldId="262"/>
        </pc:sldMkLst>
        <pc:spChg chg="add mod">
          <ac:chgData name="Humberto Carmona" userId="a4b9384ead8bf80f" providerId="LiveId" clId="{DBEB150B-2A41-4C7C-85FD-0D90AC9057FC}" dt="2024-11-06T16:53:33.255" v="335" actId="164"/>
          <ac:spMkLst>
            <pc:docMk/>
            <pc:sldMk cId="3728966817" sldId="262"/>
            <ac:spMk id="2" creationId="{06F298C1-97C2-F87C-E136-8660C8B1D5B3}"/>
          </ac:spMkLst>
        </pc:spChg>
        <pc:spChg chg="add mod">
          <ac:chgData name="Humberto Carmona" userId="a4b9384ead8bf80f" providerId="LiveId" clId="{DBEB150B-2A41-4C7C-85FD-0D90AC9057FC}" dt="2024-11-06T16:53:33.255" v="335" actId="164"/>
          <ac:spMkLst>
            <pc:docMk/>
            <pc:sldMk cId="3728966817" sldId="262"/>
            <ac:spMk id="3" creationId="{577F6169-EDDE-73AF-693A-F7C6B2682872}"/>
          </ac:spMkLst>
        </pc:spChg>
        <pc:spChg chg="add mod">
          <ac:chgData name="Humberto Carmona" userId="a4b9384ead8bf80f" providerId="LiveId" clId="{DBEB150B-2A41-4C7C-85FD-0D90AC9057FC}" dt="2024-11-06T16:53:33.255" v="335" actId="164"/>
          <ac:spMkLst>
            <pc:docMk/>
            <pc:sldMk cId="3728966817" sldId="262"/>
            <ac:spMk id="4" creationId="{AE9B7151-4439-649C-3182-E4D2A8C24550}"/>
          </ac:spMkLst>
        </pc:spChg>
        <pc:spChg chg="add mod">
          <ac:chgData name="Humberto Carmona" userId="a4b9384ead8bf80f" providerId="LiveId" clId="{DBEB150B-2A41-4C7C-85FD-0D90AC9057FC}" dt="2024-11-06T16:53:33.255" v="335" actId="164"/>
          <ac:spMkLst>
            <pc:docMk/>
            <pc:sldMk cId="3728966817" sldId="262"/>
            <ac:spMk id="5" creationId="{E9A7AB89-040D-C9B3-04C5-0881A9C38D8D}"/>
          </ac:spMkLst>
        </pc:spChg>
        <pc:spChg chg="add mod">
          <ac:chgData name="Humberto Carmona" userId="a4b9384ead8bf80f" providerId="LiveId" clId="{DBEB150B-2A41-4C7C-85FD-0D90AC9057FC}" dt="2024-11-06T16:53:33.255" v="335" actId="164"/>
          <ac:spMkLst>
            <pc:docMk/>
            <pc:sldMk cId="3728966817" sldId="262"/>
            <ac:spMk id="6" creationId="{9B571ED3-2F58-B546-B3C7-B47DF729ABD8}"/>
          </ac:spMkLst>
        </pc:spChg>
        <pc:spChg chg="add mod">
          <ac:chgData name="Humberto Carmona" userId="a4b9384ead8bf80f" providerId="LiveId" clId="{DBEB150B-2A41-4C7C-85FD-0D90AC9057FC}" dt="2024-11-07T23:55:51.485" v="2492" actId="207"/>
          <ac:spMkLst>
            <pc:docMk/>
            <pc:sldMk cId="3728966817" sldId="262"/>
            <ac:spMk id="9" creationId="{6CD5DC63-49C8-001C-707C-FCFC632C5CCB}"/>
          </ac:spMkLst>
        </pc:spChg>
        <pc:grpChg chg="add del mod">
          <ac:chgData name="Humberto Carmona" userId="a4b9384ead8bf80f" providerId="LiveId" clId="{DBEB150B-2A41-4C7C-85FD-0D90AC9057FC}" dt="2024-11-06T16:53:34.420" v="336" actId="21"/>
          <ac:grpSpMkLst>
            <pc:docMk/>
            <pc:sldMk cId="3728966817" sldId="262"/>
            <ac:grpSpMk id="7" creationId="{A0C517F3-165E-02AE-D264-BD86634C94FE}"/>
          </ac:grpSpMkLst>
        </pc:grpChg>
      </pc:sldChg>
      <pc:sldChg chg="addSp delSp modSp new mod">
        <pc:chgData name="Humberto Carmona" userId="a4b9384ead8bf80f" providerId="LiveId" clId="{DBEB150B-2A41-4C7C-85FD-0D90AC9057FC}" dt="2024-11-07T23:58:24.561" v="2518" actId="14861"/>
        <pc:sldMkLst>
          <pc:docMk/>
          <pc:sldMk cId="259127752" sldId="263"/>
        </pc:sldMkLst>
        <pc:spChg chg="add mod">
          <ac:chgData name="Humberto Carmona" userId="a4b9384ead8bf80f" providerId="LiveId" clId="{DBEB150B-2A41-4C7C-85FD-0D90AC9057FC}" dt="2024-11-06T17:12:58.272" v="610" actId="1076"/>
          <ac:spMkLst>
            <pc:docMk/>
            <pc:sldMk cId="259127752" sldId="263"/>
            <ac:spMk id="3" creationId="{86207550-40B1-D73B-5268-62D523F6660F}"/>
          </ac:spMkLst>
        </pc:spChg>
        <pc:spChg chg="add mod">
          <ac:chgData name="Humberto Carmona" userId="a4b9384ead8bf80f" providerId="LiveId" clId="{DBEB150B-2A41-4C7C-85FD-0D90AC9057FC}" dt="2024-11-07T23:56:29.467" v="2502" actId="20577"/>
          <ac:spMkLst>
            <pc:docMk/>
            <pc:sldMk cId="259127752" sldId="263"/>
            <ac:spMk id="4" creationId="{FB781043-2A28-6A62-BEA6-3FBE54624650}"/>
          </ac:spMkLst>
        </pc:spChg>
        <pc:spChg chg="mod topLvl">
          <ac:chgData name="Humberto Carmona" userId="a4b9384ead8bf80f" providerId="LiveId" clId="{DBEB150B-2A41-4C7C-85FD-0D90AC9057FC}" dt="2024-11-07T23:57:57.377" v="2514" actId="164"/>
          <ac:spMkLst>
            <pc:docMk/>
            <pc:sldMk cId="259127752" sldId="263"/>
            <ac:spMk id="7" creationId="{6DE516BE-32AD-7748-FA75-BA705BD4487E}"/>
          </ac:spMkLst>
        </pc:spChg>
        <pc:spChg chg="mod topLvl">
          <ac:chgData name="Humberto Carmona" userId="a4b9384ead8bf80f" providerId="LiveId" clId="{DBEB150B-2A41-4C7C-85FD-0D90AC9057FC}" dt="2024-11-07T23:57:57.377" v="2514" actId="164"/>
          <ac:spMkLst>
            <pc:docMk/>
            <pc:sldMk cId="259127752" sldId="263"/>
            <ac:spMk id="8" creationId="{5B74E83D-4724-0EB7-4BC4-CEF806DB8643}"/>
          </ac:spMkLst>
        </pc:spChg>
        <pc:spChg chg="mod ord topLvl">
          <ac:chgData name="Humberto Carmona" userId="a4b9384ead8bf80f" providerId="LiveId" clId="{DBEB150B-2A41-4C7C-85FD-0D90AC9057FC}" dt="2024-11-07T23:57:57.377" v="2514" actId="164"/>
          <ac:spMkLst>
            <pc:docMk/>
            <pc:sldMk cId="259127752" sldId="263"/>
            <ac:spMk id="9" creationId="{F39AEB7A-5AF5-2E29-4D40-9BE9480FCA19}"/>
          </ac:spMkLst>
        </pc:spChg>
        <pc:spChg chg="mod topLvl">
          <ac:chgData name="Humberto Carmona" userId="a4b9384ead8bf80f" providerId="LiveId" clId="{DBEB150B-2A41-4C7C-85FD-0D90AC9057FC}" dt="2024-11-07T23:57:57.377" v="2514" actId="164"/>
          <ac:spMkLst>
            <pc:docMk/>
            <pc:sldMk cId="259127752" sldId="263"/>
            <ac:spMk id="10" creationId="{4FA9C0EC-0E76-96BD-EE0E-F6E094D03F60}"/>
          </ac:spMkLst>
        </pc:spChg>
        <pc:spChg chg="mod topLvl">
          <ac:chgData name="Humberto Carmona" userId="a4b9384ead8bf80f" providerId="LiveId" clId="{DBEB150B-2A41-4C7C-85FD-0D90AC9057FC}" dt="2024-11-07T23:57:57.377" v="2514" actId="164"/>
          <ac:spMkLst>
            <pc:docMk/>
            <pc:sldMk cId="259127752" sldId="263"/>
            <ac:spMk id="11" creationId="{0C2BBA19-B5A3-422F-4B33-4006151B95D7}"/>
          </ac:spMkLst>
        </pc:spChg>
        <pc:grpChg chg="add mod">
          <ac:chgData name="Humberto Carmona" userId="a4b9384ead8bf80f" providerId="LiveId" clId="{DBEB150B-2A41-4C7C-85FD-0D90AC9057FC}" dt="2024-11-07T23:58:24.561" v="2518" actId="14861"/>
          <ac:grpSpMkLst>
            <pc:docMk/>
            <pc:sldMk cId="259127752" sldId="263"/>
            <ac:grpSpMk id="2" creationId="{E1DF889A-D2C1-B3ED-C33C-C004C5BC5E1A}"/>
          </ac:grpSpMkLst>
        </pc:grpChg>
        <pc:grpChg chg="add del mod">
          <ac:chgData name="Humberto Carmona" userId="a4b9384ead8bf80f" providerId="LiveId" clId="{DBEB150B-2A41-4C7C-85FD-0D90AC9057FC}" dt="2024-11-07T23:56:45.450" v="2503" actId="165"/>
          <ac:grpSpMkLst>
            <pc:docMk/>
            <pc:sldMk cId="259127752" sldId="263"/>
            <ac:grpSpMk id="5" creationId="{CF21E326-1D26-B78F-7DC5-5897975287A3}"/>
          </ac:grpSpMkLst>
        </pc:grpChg>
        <pc:grpChg chg="del mod topLvl">
          <ac:chgData name="Humberto Carmona" userId="a4b9384ead8bf80f" providerId="LiveId" clId="{DBEB150B-2A41-4C7C-85FD-0D90AC9057FC}" dt="2024-11-07T23:56:51.830" v="2504" actId="165"/>
          <ac:grpSpMkLst>
            <pc:docMk/>
            <pc:sldMk cId="259127752" sldId="263"/>
            <ac:grpSpMk id="6" creationId="{97EC21CC-DE06-B4E7-D0BC-30D59F9E49CA}"/>
          </ac:grpSpMkLst>
        </pc:grpChg>
      </pc:sldChg>
      <pc:sldChg chg="addSp delSp modSp new mod">
        <pc:chgData name="Humberto Carmona" userId="a4b9384ead8bf80f" providerId="LiveId" clId="{DBEB150B-2A41-4C7C-85FD-0D90AC9057FC}" dt="2024-11-06T20:57:48.113" v="1894" actId="20577"/>
        <pc:sldMkLst>
          <pc:docMk/>
          <pc:sldMk cId="3385005147" sldId="264"/>
        </pc:sldMkLst>
        <pc:spChg chg="add mod">
          <ac:chgData name="Humberto Carmona" userId="a4b9384ead8bf80f" providerId="LiveId" clId="{DBEB150B-2A41-4C7C-85FD-0D90AC9057FC}" dt="2024-11-06T20:57:48.113" v="1894" actId="20577"/>
          <ac:spMkLst>
            <pc:docMk/>
            <pc:sldMk cId="3385005147" sldId="264"/>
            <ac:spMk id="2" creationId="{F22CC593-CD46-BD80-3B68-FC4C582A4A8C}"/>
          </ac:spMkLst>
        </pc:spChg>
        <pc:spChg chg="del mod topLvl">
          <ac:chgData name="Humberto Carmona" userId="a4b9384ead8bf80f" providerId="LiveId" clId="{DBEB150B-2A41-4C7C-85FD-0D90AC9057FC}" dt="2024-11-06T17:15:03.651" v="619" actId="478"/>
          <ac:spMkLst>
            <pc:docMk/>
            <pc:sldMk cId="3385005147" sldId="264"/>
            <ac:spMk id="4" creationId="{F155B465-001A-490B-CE9E-4D0DD0C752C3}"/>
          </ac:spMkLst>
        </pc:spChg>
        <pc:spChg chg="mod topLvl">
          <ac:chgData name="Humberto Carmona" userId="a4b9384ead8bf80f" providerId="LiveId" clId="{DBEB150B-2A41-4C7C-85FD-0D90AC9057FC}" dt="2024-11-06T17:16:16.839" v="645" actId="14100"/>
          <ac:spMkLst>
            <pc:docMk/>
            <pc:sldMk cId="3385005147" sldId="264"/>
            <ac:spMk id="5" creationId="{5CBDF045-9034-34E7-0BC1-3DE13A7CFAFF}"/>
          </ac:spMkLst>
        </pc:spChg>
        <pc:spChg chg="mod topLvl">
          <ac:chgData name="Humberto Carmona" userId="a4b9384ead8bf80f" providerId="LiveId" clId="{DBEB150B-2A41-4C7C-85FD-0D90AC9057FC}" dt="2024-11-06T17:16:13.036" v="644" actId="14100"/>
          <ac:spMkLst>
            <pc:docMk/>
            <pc:sldMk cId="3385005147" sldId="264"/>
            <ac:spMk id="6" creationId="{D98A02B1-82D5-15F4-E445-8301C2C887AF}"/>
          </ac:spMkLst>
        </pc:spChg>
        <pc:spChg chg="del mod topLvl">
          <ac:chgData name="Humberto Carmona" userId="a4b9384ead8bf80f" providerId="LiveId" clId="{DBEB150B-2A41-4C7C-85FD-0D90AC9057FC}" dt="2024-11-06T17:15:10.923" v="621" actId="478"/>
          <ac:spMkLst>
            <pc:docMk/>
            <pc:sldMk cId="3385005147" sldId="264"/>
            <ac:spMk id="7" creationId="{AC85F224-1877-BCF0-8A8B-B3C647F06B44}"/>
          </ac:spMkLst>
        </pc:spChg>
        <pc:spChg chg="mod topLvl">
          <ac:chgData name="Humberto Carmona" userId="a4b9384ead8bf80f" providerId="LiveId" clId="{DBEB150B-2A41-4C7C-85FD-0D90AC9057FC}" dt="2024-11-06T17:16:20.753" v="646" actId="1076"/>
          <ac:spMkLst>
            <pc:docMk/>
            <pc:sldMk cId="3385005147" sldId="264"/>
            <ac:spMk id="8" creationId="{86D7BACB-B9EF-791A-1D5E-E02671B44A4B}"/>
          </ac:spMkLst>
        </pc:spChg>
        <pc:spChg chg="add mod">
          <ac:chgData name="Humberto Carmona" userId="a4b9384ead8bf80f" providerId="LiveId" clId="{DBEB150B-2A41-4C7C-85FD-0D90AC9057FC}" dt="2024-11-06T20:54:59.547" v="1792"/>
          <ac:spMkLst>
            <pc:docMk/>
            <pc:sldMk cId="3385005147" sldId="264"/>
            <ac:spMk id="9" creationId="{53101973-15D9-A01D-8419-DCF01A5D51C6}"/>
          </ac:spMkLst>
        </pc:spChg>
        <pc:spChg chg="add mod">
          <ac:chgData name="Humberto Carmona" userId="a4b9384ead8bf80f" providerId="LiveId" clId="{DBEB150B-2A41-4C7C-85FD-0D90AC9057FC}" dt="2024-11-06T17:20:22.979" v="754" actId="1076"/>
          <ac:spMkLst>
            <pc:docMk/>
            <pc:sldMk cId="3385005147" sldId="264"/>
            <ac:spMk id="10" creationId="{7051B5A1-018B-28D8-9B2D-16C7947B1E10}"/>
          </ac:spMkLst>
        </pc:spChg>
        <pc:spChg chg="add mod">
          <ac:chgData name="Humberto Carmona" userId="a4b9384ead8bf80f" providerId="LiveId" clId="{DBEB150B-2A41-4C7C-85FD-0D90AC9057FC}" dt="2024-11-06T20:55:33.928" v="1804" actId="1076"/>
          <ac:spMkLst>
            <pc:docMk/>
            <pc:sldMk cId="3385005147" sldId="264"/>
            <ac:spMk id="11" creationId="{A04A00FE-4973-1D05-793B-E9632CFF7E27}"/>
          </ac:spMkLst>
        </pc:spChg>
        <pc:spChg chg="add mod">
          <ac:chgData name="Humberto Carmona" userId="a4b9384ead8bf80f" providerId="LiveId" clId="{DBEB150B-2A41-4C7C-85FD-0D90AC9057FC}" dt="2024-11-06T17:20:35.439" v="757" actId="1076"/>
          <ac:spMkLst>
            <pc:docMk/>
            <pc:sldMk cId="3385005147" sldId="264"/>
            <ac:spMk id="12" creationId="{7BAE79F6-02DC-2485-77E4-CDD3ECE3D1D2}"/>
          </ac:spMkLst>
        </pc:spChg>
        <pc:spChg chg="add mod">
          <ac:chgData name="Humberto Carmona" userId="a4b9384ead8bf80f" providerId="LiveId" clId="{DBEB150B-2A41-4C7C-85FD-0D90AC9057FC}" dt="2024-11-06T20:55:54.420" v="1812" actId="1076"/>
          <ac:spMkLst>
            <pc:docMk/>
            <pc:sldMk cId="3385005147" sldId="264"/>
            <ac:spMk id="13" creationId="{BD73731A-8284-A21D-A94F-D3F36E523AB2}"/>
          </ac:spMkLst>
        </pc:spChg>
        <pc:spChg chg="add mod">
          <ac:chgData name="Humberto Carmona" userId="a4b9384ead8bf80f" providerId="LiveId" clId="{DBEB150B-2A41-4C7C-85FD-0D90AC9057FC}" dt="2024-11-06T17:20:43.901" v="759" actId="1076"/>
          <ac:spMkLst>
            <pc:docMk/>
            <pc:sldMk cId="3385005147" sldId="264"/>
            <ac:spMk id="14" creationId="{9D8EEAD2-0391-7254-44E9-F75EEE54B06D}"/>
          </ac:spMkLst>
        </pc:spChg>
        <pc:spChg chg="add mod">
          <ac:chgData name="Humberto Carmona" userId="a4b9384ead8bf80f" providerId="LiveId" clId="{DBEB150B-2A41-4C7C-85FD-0D90AC9057FC}" dt="2024-11-06T20:56:07.972" v="1818" actId="1076"/>
          <ac:spMkLst>
            <pc:docMk/>
            <pc:sldMk cId="3385005147" sldId="264"/>
            <ac:spMk id="15" creationId="{8C73A880-1EB6-319E-D51A-B71C158ADEE8}"/>
          </ac:spMkLst>
        </pc:spChg>
        <pc:spChg chg="add mod">
          <ac:chgData name="Humberto Carmona" userId="a4b9384ead8bf80f" providerId="LiveId" clId="{DBEB150B-2A41-4C7C-85FD-0D90AC9057FC}" dt="2024-11-06T17:20:51.090" v="761" actId="1076"/>
          <ac:spMkLst>
            <pc:docMk/>
            <pc:sldMk cId="3385005147" sldId="264"/>
            <ac:spMk id="16" creationId="{DFE68F0D-7C41-590D-58C6-F43CE75D9EF9}"/>
          </ac:spMkLst>
        </pc:spChg>
        <pc:spChg chg="add mod">
          <ac:chgData name="Humberto Carmona" userId="a4b9384ead8bf80f" providerId="LiveId" clId="{DBEB150B-2A41-4C7C-85FD-0D90AC9057FC}" dt="2024-11-06T20:56:21.007" v="1824" actId="1076"/>
          <ac:spMkLst>
            <pc:docMk/>
            <pc:sldMk cId="3385005147" sldId="264"/>
            <ac:spMk id="17" creationId="{2CE2CF27-B9C6-075D-FC82-C0AA859CC3D1}"/>
          </ac:spMkLst>
        </pc:spChg>
        <pc:spChg chg="add mod">
          <ac:chgData name="Humberto Carmona" userId="a4b9384ead8bf80f" providerId="LiveId" clId="{DBEB150B-2A41-4C7C-85FD-0D90AC9057FC}" dt="2024-11-06T17:23:14.148" v="789" actId="20577"/>
          <ac:spMkLst>
            <pc:docMk/>
            <pc:sldMk cId="3385005147" sldId="264"/>
            <ac:spMk id="18" creationId="{512D3C2E-83F0-C7D7-3028-A55E26DF118F}"/>
          </ac:spMkLst>
        </pc:spChg>
        <pc:spChg chg="add mod">
          <ac:chgData name="Humberto Carmona" userId="a4b9384ead8bf80f" providerId="LiveId" clId="{DBEB150B-2A41-4C7C-85FD-0D90AC9057FC}" dt="2024-11-06T20:56:47.617" v="1837" actId="1076"/>
          <ac:spMkLst>
            <pc:docMk/>
            <pc:sldMk cId="3385005147" sldId="264"/>
            <ac:spMk id="19" creationId="{BCB567B4-AED2-D040-574B-856D684DACEA}"/>
          </ac:spMkLst>
        </pc:spChg>
        <pc:spChg chg="add mod">
          <ac:chgData name="Humberto Carmona" userId="a4b9384ead8bf80f" providerId="LiveId" clId="{DBEB150B-2A41-4C7C-85FD-0D90AC9057FC}" dt="2024-11-06T17:24:36.245" v="829" actId="1076"/>
          <ac:spMkLst>
            <pc:docMk/>
            <pc:sldMk cId="3385005147" sldId="264"/>
            <ac:spMk id="20" creationId="{CB646D88-B985-8BDA-9014-F8F78634243C}"/>
          </ac:spMkLst>
        </pc:spChg>
        <pc:grpChg chg="add del mod">
          <ac:chgData name="Humberto Carmona" userId="a4b9384ead8bf80f" providerId="LiveId" clId="{DBEB150B-2A41-4C7C-85FD-0D90AC9057FC}" dt="2024-11-06T17:15:00.425" v="618" actId="165"/>
          <ac:grpSpMkLst>
            <pc:docMk/>
            <pc:sldMk cId="3385005147" sldId="264"/>
            <ac:grpSpMk id="2" creationId="{3B3DD6BD-4527-7EC4-4F72-A253EE86A56D}"/>
          </ac:grpSpMkLst>
        </pc:grpChg>
        <pc:grpChg chg="del mod topLvl">
          <ac:chgData name="Humberto Carmona" userId="a4b9384ead8bf80f" providerId="LiveId" clId="{DBEB150B-2A41-4C7C-85FD-0D90AC9057FC}" dt="2024-11-06T17:15:08.333" v="620" actId="165"/>
          <ac:grpSpMkLst>
            <pc:docMk/>
            <pc:sldMk cId="3385005147" sldId="264"/>
            <ac:grpSpMk id="3" creationId="{176E6631-7A15-84B7-BE2A-CD7250C57A7B}"/>
          </ac:grpSpMkLst>
        </pc:grpChg>
      </pc:sldChg>
      <pc:sldChg chg="addSp delSp modSp new mod">
        <pc:chgData name="Humberto Carmona" userId="a4b9384ead8bf80f" providerId="LiveId" clId="{DBEB150B-2A41-4C7C-85FD-0D90AC9057FC}" dt="2024-11-06T17:28:08.265" v="890" actId="1076"/>
        <pc:sldMkLst>
          <pc:docMk/>
          <pc:sldMk cId="2129461896" sldId="265"/>
        </pc:sldMkLst>
        <pc:spChg chg="add del mod">
          <ac:chgData name="Humberto Carmona" userId="a4b9384ead8bf80f" providerId="LiveId" clId="{DBEB150B-2A41-4C7C-85FD-0D90AC9057FC}" dt="2024-11-06T17:28:08.265" v="890" actId="1076"/>
          <ac:spMkLst>
            <pc:docMk/>
            <pc:sldMk cId="2129461896" sldId="265"/>
            <ac:spMk id="3" creationId="{6FD4A134-7C65-AD4B-00C0-AD98B1EA4A80}"/>
          </ac:spMkLst>
        </pc:spChg>
      </pc:sldChg>
      <pc:sldChg chg="addSp modSp new mod modClrScheme chgLayout">
        <pc:chgData name="Humberto Carmona" userId="a4b9384ead8bf80f" providerId="LiveId" clId="{DBEB150B-2A41-4C7C-85FD-0D90AC9057FC}" dt="2024-11-06T18:09:13.811" v="1142" actId="1076"/>
        <pc:sldMkLst>
          <pc:docMk/>
          <pc:sldMk cId="2759344538" sldId="266"/>
        </pc:sldMkLst>
        <pc:spChg chg="add mod">
          <ac:chgData name="Humberto Carmona" userId="a4b9384ead8bf80f" providerId="LiveId" clId="{DBEB150B-2A41-4C7C-85FD-0D90AC9057FC}" dt="2024-11-06T18:03:02.790" v="990" actId="14100"/>
          <ac:spMkLst>
            <pc:docMk/>
            <pc:sldMk cId="2759344538" sldId="266"/>
            <ac:spMk id="2" creationId="{3F086A0C-4C3A-2D07-C19C-017187ED3CCD}"/>
          </ac:spMkLst>
        </pc:spChg>
        <pc:spChg chg="add mod">
          <ac:chgData name="Humberto Carmona" userId="a4b9384ead8bf80f" providerId="LiveId" clId="{DBEB150B-2A41-4C7C-85FD-0D90AC9057FC}" dt="2024-11-06T18:03:14.476" v="992" actId="1076"/>
          <ac:spMkLst>
            <pc:docMk/>
            <pc:sldMk cId="2759344538" sldId="266"/>
            <ac:spMk id="3" creationId="{DBE6DA76-1599-73A6-D0CA-22CA4A30A6F4}"/>
          </ac:spMkLst>
        </pc:spChg>
        <pc:spChg chg="add mod">
          <ac:chgData name="Humberto Carmona" userId="a4b9384ead8bf80f" providerId="LiveId" clId="{DBEB150B-2A41-4C7C-85FD-0D90AC9057FC}" dt="2024-11-06T18:09:13.811" v="1142" actId="1076"/>
          <ac:spMkLst>
            <pc:docMk/>
            <pc:sldMk cId="2759344538" sldId="266"/>
            <ac:spMk id="4" creationId="{5FF9ACF0-2EC0-C857-4E1B-1564A89C2D29}"/>
          </ac:spMkLst>
        </pc:spChg>
        <pc:spChg chg="add mod">
          <ac:chgData name="Humberto Carmona" userId="a4b9384ead8bf80f" providerId="LiveId" clId="{DBEB150B-2A41-4C7C-85FD-0D90AC9057FC}" dt="2024-11-06T18:06:48.934" v="1108" actId="403"/>
          <ac:spMkLst>
            <pc:docMk/>
            <pc:sldMk cId="2759344538" sldId="266"/>
            <ac:spMk id="6" creationId="{9FEE0706-E748-1513-0CA1-D41CD4FD168B}"/>
          </ac:spMkLst>
        </pc:spChg>
      </pc:sldChg>
      <pc:sldChg chg="addSp delSp modSp new mod">
        <pc:chgData name="Humberto Carmona" userId="a4b9384ead8bf80f" providerId="LiveId" clId="{DBEB150B-2A41-4C7C-85FD-0D90AC9057FC}" dt="2024-11-06T20:17:35.500" v="1371" actId="1076"/>
        <pc:sldMkLst>
          <pc:docMk/>
          <pc:sldMk cId="1391881898" sldId="267"/>
        </pc:sldMkLst>
        <pc:spChg chg="add mod">
          <ac:chgData name="Humberto Carmona" userId="a4b9384ead8bf80f" providerId="LiveId" clId="{DBEB150B-2A41-4C7C-85FD-0D90AC9057FC}" dt="2024-11-06T20:17:35.500" v="1371" actId="1076"/>
          <ac:spMkLst>
            <pc:docMk/>
            <pc:sldMk cId="1391881898" sldId="267"/>
            <ac:spMk id="2" creationId="{045D577A-857E-BFDE-6F5C-602951B29D41}"/>
          </ac:spMkLst>
        </pc:spChg>
        <pc:spChg chg="del">
          <ac:chgData name="Humberto Carmona" userId="a4b9384ead8bf80f" providerId="LiveId" clId="{DBEB150B-2A41-4C7C-85FD-0D90AC9057FC}" dt="2024-11-06T18:09:20.708" v="1144" actId="478"/>
          <ac:spMkLst>
            <pc:docMk/>
            <pc:sldMk cId="1391881898" sldId="267"/>
            <ac:spMk id="2" creationId="{EFD3BDD8-8C90-9C98-E7B8-DF9FE7B51C04}"/>
          </ac:spMkLst>
        </pc:spChg>
        <pc:spChg chg="add mod">
          <ac:chgData name="Humberto Carmona" userId="a4b9384ead8bf80f" providerId="LiveId" clId="{DBEB150B-2A41-4C7C-85FD-0D90AC9057FC}" dt="2024-11-06T18:17:06.941" v="1313" actId="1076"/>
          <ac:spMkLst>
            <pc:docMk/>
            <pc:sldMk cId="1391881898" sldId="267"/>
            <ac:spMk id="3" creationId="{B5879FB8-84B0-C06A-E98A-B14BB8FF0FAE}"/>
          </ac:spMkLst>
        </pc:spChg>
        <pc:spChg chg="add mod topLvl">
          <ac:chgData name="Humberto Carmona" userId="a4b9384ead8bf80f" providerId="LiveId" clId="{DBEB150B-2A41-4C7C-85FD-0D90AC9057FC}" dt="2024-11-06T18:17:13.531" v="1314" actId="164"/>
          <ac:spMkLst>
            <pc:docMk/>
            <pc:sldMk cId="1391881898" sldId="267"/>
            <ac:spMk id="4" creationId="{A0659D7F-0865-3261-06AF-D25E3D175132}"/>
          </ac:spMkLst>
        </pc:spChg>
        <pc:spChg chg="add mod">
          <ac:chgData name="Humberto Carmona" userId="a4b9384ead8bf80f" providerId="LiveId" clId="{DBEB150B-2A41-4C7C-85FD-0D90AC9057FC}" dt="2024-11-06T20:17:29.734" v="1370" actId="14100"/>
          <ac:spMkLst>
            <pc:docMk/>
            <pc:sldMk cId="1391881898" sldId="267"/>
            <ac:spMk id="5" creationId="{262E38DC-E39E-9AE2-20DC-00EEC10786F8}"/>
          </ac:spMkLst>
        </pc:spChg>
        <pc:spChg chg="add del mod">
          <ac:chgData name="Humberto Carmona" userId="a4b9384ead8bf80f" providerId="LiveId" clId="{DBEB150B-2A41-4C7C-85FD-0D90AC9057FC}" dt="2024-11-06T18:10:28.282" v="1166" actId="478"/>
          <ac:spMkLst>
            <pc:docMk/>
            <pc:sldMk cId="1391881898" sldId="267"/>
            <ac:spMk id="6" creationId="{7E373215-CD2E-3902-9BF4-3C3ED62FD166}"/>
          </ac:spMkLst>
        </pc:spChg>
        <pc:spChg chg="add mod topLvl">
          <ac:chgData name="Humberto Carmona" userId="a4b9384ead8bf80f" providerId="LiveId" clId="{DBEB150B-2A41-4C7C-85FD-0D90AC9057FC}" dt="2024-11-06T18:17:16.611" v="1315" actId="164"/>
          <ac:spMkLst>
            <pc:docMk/>
            <pc:sldMk cId="1391881898" sldId="267"/>
            <ac:spMk id="7" creationId="{DCD19CFD-4F41-0B07-55F0-69F7E69919F3}"/>
          </ac:spMkLst>
        </pc:spChg>
        <pc:spChg chg="add mod topLvl">
          <ac:chgData name="Humberto Carmona" userId="a4b9384ead8bf80f" providerId="LiveId" clId="{DBEB150B-2A41-4C7C-85FD-0D90AC9057FC}" dt="2024-11-06T18:17:19.544" v="1316" actId="164"/>
          <ac:spMkLst>
            <pc:docMk/>
            <pc:sldMk cId="1391881898" sldId="267"/>
            <ac:spMk id="8" creationId="{93E54E4E-AA35-0754-C7BA-BA86B4D2CF74}"/>
          </ac:spMkLst>
        </pc:spChg>
        <pc:spChg chg="add mod">
          <ac:chgData name="Humberto Carmona" userId="a4b9384ead8bf80f" providerId="LiveId" clId="{DBEB150B-2A41-4C7C-85FD-0D90AC9057FC}" dt="2024-11-06T18:11:46.360" v="1186"/>
          <ac:spMkLst>
            <pc:docMk/>
            <pc:sldMk cId="1391881898" sldId="267"/>
            <ac:spMk id="9" creationId="{A3502286-DCDA-1A04-7C57-5BED435AC466}"/>
          </ac:spMkLst>
        </pc:spChg>
        <pc:spChg chg="add mod topLvl">
          <ac:chgData name="Humberto Carmona" userId="a4b9384ead8bf80f" providerId="LiveId" clId="{DBEB150B-2A41-4C7C-85FD-0D90AC9057FC}" dt="2024-11-06T18:17:13.531" v="1314" actId="164"/>
          <ac:spMkLst>
            <pc:docMk/>
            <pc:sldMk cId="1391881898" sldId="267"/>
            <ac:spMk id="10" creationId="{2021DFB2-2DE6-C612-1FB6-1F43F844FB0A}"/>
          </ac:spMkLst>
        </pc:spChg>
        <pc:spChg chg="add mod topLvl">
          <ac:chgData name="Humberto Carmona" userId="a4b9384ead8bf80f" providerId="LiveId" clId="{DBEB150B-2A41-4C7C-85FD-0D90AC9057FC}" dt="2024-11-06T18:17:16.611" v="1315" actId="164"/>
          <ac:spMkLst>
            <pc:docMk/>
            <pc:sldMk cId="1391881898" sldId="267"/>
            <ac:spMk id="11" creationId="{E02FEFB3-CB94-F0B0-1FF5-B1430E6B852E}"/>
          </ac:spMkLst>
        </pc:spChg>
        <pc:spChg chg="add mod topLvl">
          <ac:chgData name="Humberto Carmona" userId="a4b9384ead8bf80f" providerId="LiveId" clId="{DBEB150B-2A41-4C7C-85FD-0D90AC9057FC}" dt="2024-11-06T18:17:19.544" v="1316" actId="164"/>
          <ac:spMkLst>
            <pc:docMk/>
            <pc:sldMk cId="1391881898" sldId="267"/>
            <ac:spMk id="12" creationId="{46E57040-E817-2B55-2C3F-4B6D4685EB66}"/>
          </ac:spMkLst>
        </pc:spChg>
        <pc:spChg chg="add del mod">
          <ac:chgData name="Humberto Carmona" userId="a4b9384ead8bf80f" providerId="LiveId" clId="{DBEB150B-2A41-4C7C-85FD-0D90AC9057FC}" dt="2024-11-06T20:14:02.715" v="1321" actId="21"/>
          <ac:spMkLst>
            <pc:docMk/>
            <pc:sldMk cId="1391881898" sldId="267"/>
            <ac:spMk id="13" creationId="{D2208D40-AE47-6ECB-1233-EA9B2BD72FF0}"/>
          </ac:spMkLst>
        </pc:spChg>
        <pc:grpChg chg="add del mod">
          <ac:chgData name="Humberto Carmona" userId="a4b9384ead8bf80f" providerId="LiveId" clId="{DBEB150B-2A41-4C7C-85FD-0D90AC9057FC}" dt="2024-11-06T18:16:36.851" v="1306" actId="165"/>
          <ac:grpSpMkLst>
            <pc:docMk/>
            <pc:sldMk cId="1391881898" sldId="267"/>
            <ac:grpSpMk id="14" creationId="{A849B630-1FB3-CBDA-8513-9A58CDC6AEA9}"/>
          </ac:grpSpMkLst>
        </pc:grpChg>
        <pc:grpChg chg="add mod">
          <ac:chgData name="Humberto Carmona" userId="a4b9384ead8bf80f" providerId="LiveId" clId="{DBEB150B-2A41-4C7C-85FD-0D90AC9057FC}" dt="2024-11-06T18:17:24.688" v="1318" actId="1076"/>
          <ac:grpSpMkLst>
            <pc:docMk/>
            <pc:sldMk cId="1391881898" sldId="267"/>
            <ac:grpSpMk id="15" creationId="{EB1E5580-DFB1-2B85-23A1-F8693F036836}"/>
          </ac:grpSpMkLst>
        </pc:grpChg>
        <pc:grpChg chg="add mod">
          <ac:chgData name="Humberto Carmona" userId="a4b9384ead8bf80f" providerId="LiveId" clId="{DBEB150B-2A41-4C7C-85FD-0D90AC9057FC}" dt="2024-11-06T18:17:16.611" v="1315" actId="164"/>
          <ac:grpSpMkLst>
            <pc:docMk/>
            <pc:sldMk cId="1391881898" sldId="267"/>
            <ac:grpSpMk id="16" creationId="{891DF44B-D3D9-3E8A-F6B1-FD2430C8219B}"/>
          </ac:grpSpMkLst>
        </pc:grpChg>
        <pc:grpChg chg="add mod">
          <ac:chgData name="Humberto Carmona" userId="a4b9384ead8bf80f" providerId="LiveId" clId="{DBEB150B-2A41-4C7C-85FD-0D90AC9057FC}" dt="2024-11-06T18:17:21.778" v="1317" actId="1076"/>
          <ac:grpSpMkLst>
            <pc:docMk/>
            <pc:sldMk cId="1391881898" sldId="267"/>
            <ac:grpSpMk id="17" creationId="{F03A8C74-821C-6FC0-C0EF-F8AB43CDA0B9}"/>
          </ac:grpSpMkLst>
        </pc:grpChg>
      </pc:sldChg>
      <pc:sldChg chg="addSp delSp modSp add mod">
        <pc:chgData name="Humberto Carmona" userId="a4b9384ead8bf80f" providerId="LiveId" clId="{DBEB150B-2A41-4C7C-85FD-0D90AC9057FC}" dt="2024-11-06T20:29:22.845" v="1573" actId="1076"/>
        <pc:sldMkLst>
          <pc:docMk/>
          <pc:sldMk cId="4293259734" sldId="268"/>
        </pc:sldMkLst>
        <pc:spChg chg="add mod">
          <ac:chgData name="Humberto Carmona" userId="a4b9384ead8bf80f" providerId="LiveId" clId="{DBEB150B-2A41-4C7C-85FD-0D90AC9057FC}" dt="2024-11-06T20:29:22.845" v="1573" actId="1076"/>
          <ac:spMkLst>
            <pc:docMk/>
            <pc:sldMk cId="4293259734" sldId="268"/>
            <ac:spMk id="2" creationId="{FCA035E1-5979-BE2A-A990-B22B028E21CF}"/>
          </ac:spMkLst>
        </pc:spChg>
        <pc:spChg chg="del mod">
          <ac:chgData name="Humberto Carmona" userId="a4b9384ead8bf80f" providerId="LiveId" clId="{DBEB150B-2A41-4C7C-85FD-0D90AC9057FC}" dt="2024-11-06T20:15:42.310" v="1324" actId="478"/>
          <ac:spMkLst>
            <pc:docMk/>
            <pc:sldMk cId="4293259734" sldId="268"/>
            <ac:spMk id="3" creationId="{D09039D7-A2D2-FC58-91B4-46F5E89CEF3D}"/>
          </ac:spMkLst>
        </pc:spChg>
        <pc:spChg chg="del mod topLvl">
          <ac:chgData name="Humberto Carmona" userId="a4b9384ead8bf80f" providerId="LiveId" clId="{DBEB150B-2A41-4C7C-85FD-0D90AC9057FC}" dt="2024-11-06T20:15:44.626" v="1326" actId="478"/>
          <ac:spMkLst>
            <pc:docMk/>
            <pc:sldMk cId="4293259734" sldId="268"/>
            <ac:spMk id="4" creationId="{01CD1B06-C615-780C-266A-9A7C12F5CE43}"/>
          </ac:spMkLst>
        </pc:spChg>
        <pc:spChg chg="add mod">
          <ac:chgData name="Humberto Carmona" userId="a4b9384ead8bf80f" providerId="LiveId" clId="{DBEB150B-2A41-4C7C-85FD-0D90AC9057FC}" dt="2024-11-06T20:29:22.845" v="1573" actId="1076"/>
          <ac:spMkLst>
            <pc:docMk/>
            <pc:sldMk cId="4293259734" sldId="268"/>
            <ac:spMk id="5" creationId="{1F735143-D11E-7EE3-2669-116AA17BDE13}"/>
          </ac:spMkLst>
        </pc:spChg>
        <pc:spChg chg="del topLvl">
          <ac:chgData name="Humberto Carmona" userId="a4b9384ead8bf80f" providerId="LiveId" clId="{DBEB150B-2A41-4C7C-85FD-0D90AC9057FC}" dt="2024-11-06T20:15:46.172" v="1327" actId="478"/>
          <ac:spMkLst>
            <pc:docMk/>
            <pc:sldMk cId="4293259734" sldId="268"/>
            <ac:spMk id="7" creationId="{28B5F2BA-3346-0832-7566-10488F980799}"/>
          </ac:spMkLst>
        </pc:spChg>
        <pc:spChg chg="mod">
          <ac:chgData name="Humberto Carmona" userId="a4b9384ead8bf80f" providerId="LiveId" clId="{DBEB150B-2A41-4C7C-85FD-0D90AC9057FC}" dt="2024-11-06T20:15:48.053" v="1328" actId="6549"/>
          <ac:spMkLst>
            <pc:docMk/>
            <pc:sldMk cId="4293259734" sldId="268"/>
            <ac:spMk id="8" creationId="{1FCD7177-6523-D072-E5C8-E90EAFAEEAC4}"/>
          </ac:spMkLst>
        </pc:spChg>
        <pc:spChg chg="add mod">
          <ac:chgData name="Humberto Carmona" userId="a4b9384ead8bf80f" providerId="LiveId" clId="{DBEB150B-2A41-4C7C-85FD-0D90AC9057FC}" dt="2024-11-06T20:29:22.845" v="1573" actId="1076"/>
          <ac:spMkLst>
            <pc:docMk/>
            <pc:sldMk cId="4293259734" sldId="268"/>
            <ac:spMk id="9" creationId="{869F4914-D952-3234-08F9-43754120977D}"/>
          </ac:spMkLst>
        </pc:spChg>
        <pc:spChg chg="del topLvl">
          <ac:chgData name="Humberto Carmona" userId="a4b9384ead8bf80f" providerId="LiveId" clId="{DBEB150B-2A41-4C7C-85FD-0D90AC9057FC}" dt="2024-11-06T20:15:54.174" v="1331" actId="478"/>
          <ac:spMkLst>
            <pc:docMk/>
            <pc:sldMk cId="4293259734" sldId="268"/>
            <ac:spMk id="10" creationId="{A4E55020-78D9-99B8-1579-259A157B3F52}"/>
          </ac:spMkLst>
        </pc:spChg>
        <pc:spChg chg="del topLvl">
          <ac:chgData name="Humberto Carmona" userId="a4b9384ead8bf80f" providerId="LiveId" clId="{DBEB150B-2A41-4C7C-85FD-0D90AC9057FC}" dt="2024-11-06T20:15:52.539" v="1330" actId="478"/>
          <ac:spMkLst>
            <pc:docMk/>
            <pc:sldMk cId="4293259734" sldId="268"/>
            <ac:spMk id="11" creationId="{2F416434-18CA-C8DC-93B2-37056F54C084}"/>
          </ac:spMkLst>
        </pc:spChg>
        <pc:spChg chg="mod">
          <ac:chgData name="Humberto Carmona" userId="a4b9384ead8bf80f" providerId="LiveId" clId="{DBEB150B-2A41-4C7C-85FD-0D90AC9057FC}" dt="2024-11-06T20:29:22.845" v="1573" actId="1076"/>
          <ac:spMkLst>
            <pc:docMk/>
            <pc:sldMk cId="4293259734" sldId="268"/>
            <ac:spMk id="13" creationId="{AFA7157F-6526-C940-1817-064770C6F77E}"/>
          </ac:spMkLst>
        </pc:spChg>
        <pc:spChg chg="add mod">
          <ac:chgData name="Humberto Carmona" userId="a4b9384ead8bf80f" providerId="LiveId" clId="{DBEB150B-2A41-4C7C-85FD-0D90AC9057FC}" dt="2024-11-06T20:29:22.845" v="1573" actId="1076"/>
          <ac:spMkLst>
            <pc:docMk/>
            <pc:sldMk cId="4293259734" sldId="268"/>
            <ac:spMk id="14" creationId="{14736DF4-E9F5-7645-338A-6AD553EF0516}"/>
          </ac:spMkLst>
        </pc:spChg>
        <pc:spChg chg="add mod">
          <ac:chgData name="Humberto Carmona" userId="a4b9384ead8bf80f" providerId="LiveId" clId="{DBEB150B-2A41-4C7C-85FD-0D90AC9057FC}" dt="2024-11-06T20:29:22.845" v="1573" actId="1076"/>
          <ac:spMkLst>
            <pc:docMk/>
            <pc:sldMk cId="4293259734" sldId="268"/>
            <ac:spMk id="18" creationId="{FD6D5519-6CE5-110B-BB35-9BAEACD2DDD0}"/>
          </ac:spMkLst>
        </pc:spChg>
        <pc:spChg chg="add mod">
          <ac:chgData name="Humberto Carmona" userId="a4b9384ead8bf80f" providerId="LiveId" clId="{DBEB150B-2A41-4C7C-85FD-0D90AC9057FC}" dt="2024-11-06T20:29:22.845" v="1573" actId="1076"/>
          <ac:spMkLst>
            <pc:docMk/>
            <pc:sldMk cId="4293259734" sldId="268"/>
            <ac:spMk id="19" creationId="{72C8ACCC-AF49-06B9-0E1C-DE92CFF479A1}"/>
          </ac:spMkLst>
        </pc:spChg>
        <pc:grpChg chg="del">
          <ac:chgData name="Humberto Carmona" userId="a4b9384ead8bf80f" providerId="LiveId" clId="{DBEB150B-2A41-4C7C-85FD-0D90AC9057FC}" dt="2024-11-06T20:15:44.626" v="1326" actId="478"/>
          <ac:grpSpMkLst>
            <pc:docMk/>
            <pc:sldMk cId="4293259734" sldId="268"/>
            <ac:grpSpMk id="15" creationId="{70203133-41B4-BBB1-F6E7-B0EC472C1E6E}"/>
          </ac:grpSpMkLst>
        </pc:grpChg>
        <pc:grpChg chg="del">
          <ac:chgData name="Humberto Carmona" userId="a4b9384ead8bf80f" providerId="LiveId" clId="{DBEB150B-2A41-4C7C-85FD-0D90AC9057FC}" dt="2024-11-06T20:15:46.172" v="1327" actId="478"/>
          <ac:grpSpMkLst>
            <pc:docMk/>
            <pc:sldMk cId="4293259734" sldId="268"/>
            <ac:grpSpMk id="16" creationId="{18905275-B5AB-9B0F-E91C-1AA29DB3C112}"/>
          </ac:grpSpMkLst>
        </pc:grpChg>
        <pc:grpChg chg="del">
          <ac:chgData name="Humberto Carmona" userId="a4b9384ead8bf80f" providerId="LiveId" clId="{DBEB150B-2A41-4C7C-85FD-0D90AC9057FC}" dt="2024-11-06T20:15:49.097" v="1329" actId="478"/>
          <ac:grpSpMkLst>
            <pc:docMk/>
            <pc:sldMk cId="4293259734" sldId="268"/>
            <ac:grpSpMk id="17" creationId="{2DDA3DDB-FAEE-E738-C152-C7600F8ADA85}"/>
          </ac:grpSpMkLst>
        </pc:grpChg>
      </pc:sldChg>
      <pc:sldChg chg="addSp delSp modSp new mod">
        <pc:chgData name="Humberto Carmona" userId="a4b9384ead8bf80f" providerId="LiveId" clId="{DBEB150B-2A41-4C7C-85FD-0D90AC9057FC}" dt="2024-11-06T21:00:27.941" v="1901" actId="478"/>
        <pc:sldMkLst>
          <pc:docMk/>
          <pc:sldMk cId="3949199296" sldId="269"/>
        </pc:sldMkLst>
        <pc:spChg chg="del">
          <ac:chgData name="Humberto Carmona" userId="a4b9384ead8bf80f" providerId="LiveId" clId="{DBEB150B-2A41-4C7C-85FD-0D90AC9057FC}" dt="2024-11-06T20:32:01.168" v="1575" actId="478"/>
          <ac:spMkLst>
            <pc:docMk/>
            <pc:sldMk cId="3949199296" sldId="269"/>
            <ac:spMk id="2" creationId="{BF21511F-5C81-AA22-F627-20FB75C52E2F}"/>
          </ac:spMkLst>
        </pc:spChg>
        <pc:spChg chg="mod topLvl">
          <ac:chgData name="Humberto Carmona" userId="a4b9384ead8bf80f" providerId="LiveId" clId="{DBEB150B-2A41-4C7C-85FD-0D90AC9057FC}" dt="2024-11-06T20:50:08.125" v="1749" actId="1076"/>
          <ac:spMkLst>
            <pc:docMk/>
            <pc:sldMk cId="3949199296" sldId="269"/>
            <ac:spMk id="4" creationId="{56D06D28-AA7A-A6A6-F035-9DB618839DB0}"/>
          </ac:spMkLst>
        </pc:spChg>
        <pc:spChg chg="del mod topLvl">
          <ac:chgData name="Humberto Carmona" userId="a4b9384ead8bf80f" providerId="LiveId" clId="{DBEB150B-2A41-4C7C-85FD-0D90AC9057FC}" dt="2024-11-06T20:32:18.527" v="1579" actId="478"/>
          <ac:spMkLst>
            <pc:docMk/>
            <pc:sldMk cId="3949199296" sldId="269"/>
            <ac:spMk id="5" creationId="{5B6D07C2-E536-87E6-B78B-A242B0A3BA1B}"/>
          </ac:spMkLst>
        </pc:spChg>
        <pc:spChg chg="mod topLvl">
          <ac:chgData name="Humberto Carmona" userId="a4b9384ead8bf80f" providerId="LiveId" clId="{DBEB150B-2A41-4C7C-85FD-0D90AC9057FC}" dt="2024-11-06T20:50:08.125" v="1749" actId="1076"/>
          <ac:spMkLst>
            <pc:docMk/>
            <pc:sldMk cId="3949199296" sldId="269"/>
            <ac:spMk id="7" creationId="{B08EACF2-1A1F-AB7C-CB6D-5A7B64D90018}"/>
          </ac:spMkLst>
        </pc:spChg>
        <pc:spChg chg="del mod topLvl">
          <ac:chgData name="Humberto Carmona" userId="a4b9384ead8bf80f" providerId="LiveId" clId="{DBEB150B-2A41-4C7C-85FD-0D90AC9057FC}" dt="2024-11-06T20:32:20.639" v="1580" actId="478"/>
          <ac:spMkLst>
            <pc:docMk/>
            <pc:sldMk cId="3949199296" sldId="269"/>
            <ac:spMk id="8" creationId="{A7AEDA22-1845-93CC-D925-70AB51D21BC5}"/>
          </ac:spMkLst>
        </pc:spChg>
        <pc:spChg chg="mod topLvl">
          <ac:chgData name="Humberto Carmona" userId="a4b9384ead8bf80f" providerId="LiveId" clId="{DBEB150B-2A41-4C7C-85FD-0D90AC9057FC}" dt="2024-11-06T20:50:08.125" v="1749" actId="1076"/>
          <ac:spMkLst>
            <pc:docMk/>
            <pc:sldMk cId="3949199296" sldId="269"/>
            <ac:spMk id="10" creationId="{A6CD1B23-20C1-F3FE-C2C0-8761AF7E906B}"/>
          </ac:spMkLst>
        </pc:spChg>
        <pc:spChg chg="del mod topLvl">
          <ac:chgData name="Humberto Carmona" userId="a4b9384ead8bf80f" providerId="LiveId" clId="{DBEB150B-2A41-4C7C-85FD-0D90AC9057FC}" dt="2024-11-06T20:32:23.016" v="1581" actId="478"/>
          <ac:spMkLst>
            <pc:docMk/>
            <pc:sldMk cId="3949199296" sldId="269"/>
            <ac:spMk id="11" creationId="{93D583A4-D9AB-1C17-4612-7431F4AFDA2E}"/>
          </ac:spMkLst>
        </pc:spChg>
        <pc:spChg chg="add mod">
          <ac:chgData name="Humberto Carmona" userId="a4b9384ead8bf80f" providerId="LiveId" clId="{DBEB150B-2A41-4C7C-85FD-0D90AC9057FC}" dt="2024-11-06T20:50:26.263" v="1752" actId="14100"/>
          <ac:spMkLst>
            <pc:docMk/>
            <pc:sldMk cId="3949199296" sldId="269"/>
            <ac:spMk id="12" creationId="{9C8FAB44-2679-3DD7-35A4-880B62A86778}"/>
          </ac:spMkLst>
        </pc:spChg>
        <pc:spChg chg="add mod">
          <ac:chgData name="Humberto Carmona" userId="a4b9384ead8bf80f" providerId="LiveId" clId="{DBEB150B-2A41-4C7C-85FD-0D90AC9057FC}" dt="2024-11-06T20:49:56.486" v="1747" actId="1076"/>
          <ac:spMkLst>
            <pc:docMk/>
            <pc:sldMk cId="3949199296" sldId="269"/>
            <ac:spMk id="13" creationId="{83841475-65DA-1668-A1CC-E4EF75B6C012}"/>
          </ac:spMkLst>
        </pc:spChg>
        <pc:spChg chg="add mod">
          <ac:chgData name="Humberto Carmona" userId="a4b9384ead8bf80f" providerId="LiveId" clId="{DBEB150B-2A41-4C7C-85FD-0D90AC9057FC}" dt="2024-11-06T20:50:02.284" v="1748" actId="1076"/>
          <ac:spMkLst>
            <pc:docMk/>
            <pc:sldMk cId="3949199296" sldId="269"/>
            <ac:spMk id="14" creationId="{B6F16AE9-4C24-99B0-20EA-0E99D8849066}"/>
          </ac:spMkLst>
        </pc:spChg>
        <pc:spChg chg="add del mod">
          <ac:chgData name="Humberto Carmona" userId="a4b9384ead8bf80f" providerId="LiveId" clId="{DBEB150B-2A41-4C7C-85FD-0D90AC9057FC}" dt="2024-11-06T21:00:27.941" v="1901" actId="478"/>
          <ac:spMkLst>
            <pc:docMk/>
            <pc:sldMk cId="3949199296" sldId="269"/>
            <ac:spMk id="15" creationId="{9E1953CC-9450-9BE6-A190-35EA8AE54867}"/>
          </ac:spMkLst>
        </pc:spChg>
        <pc:grpChg chg="add del mod">
          <ac:chgData name="Humberto Carmona" userId="a4b9384ead8bf80f" providerId="LiveId" clId="{DBEB150B-2A41-4C7C-85FD-0D90AC9057FC}" dt="2024-11-06T20:32:11.188" v="1578" actId="165"/>
          <ac:grpSpMkLst>
            <pc:docMk/>
            <pc:sldMk cId="3949199296" sldId="269"/>
            <ac:grpSpMk id="3" creationId="{836BCDD4-F335-D6C7-D61A-48534CF9AB0B}"/>
          </ac:grpSpMkLst>
        </pc:grpChg>
        <pc:grpChg chg="add del mod">
          <ac:chgData name="Humberto Carmona" userId="a4b9384ead8bf80f" providerId="LiveId" clId="{DBEB150B-2A41-4C7C-85FD-0D90AC9057FC}" dt="2024-11-06T20:32:11.188" v="1578" actId="165"/>
          <ac:grpSpMkLst>
            <pc:docMk/>
            <pc:sldMk cId="3949199296" sldId="269"/>
            <ac:grpSpMk id="6" creationId="{9CC95CD2-CDE5-6E63-C792-DED141279A1B}"/>
          </ac:grpSpMkLst>
        </pc:grpChg>
        <pc:grpChg chg="add del mod">
          <ac:chgData name="Humberto Carmona" userId="a4b9384ead8bf80f" providerId="LiveId" clId="{DBEB150B-2A41-4C7C-85FD-0D90AC9057FC}" dt="2024-11-06T20:32:11.188" v="1578" actId="165"/>
          <ac:grpSpMkLst>
            <pc:docMk/>
            <pc:sldMk cId="3949199296" sldId="269"/>
            <ac:grpSpMk id="9" creationId="{D2D1113D-C404-AE6D-13C8-79BF56E3C053}"/>
          </ac:grpSpMkLst>
        </pc:grpChg>
      </pc:sldChg>
      <pc:sldChg chg="addSp modSp new mod">
        <pc:chgData name="Humberto Carmona" userId="a4b9384ead8bf80f" providerId="LiveId" clId="{DBEB150B-2A41-4C7C-85FD-0D90AC9057FC}" dt="2024-11-06T21:01:27.784" v="1946" actId="1076"/>
        <pc:sldMkLst>
          <pc:docMk/>
          <pc:sldMk cId="963942192" sldId="270"/>
        </pc:sldMkLst>
        <pc:spChg chg="add mod">
          <ac:chgData name="Humberto Carmona" userId="a4b9384ead8bf80f" providerId="LiveId" clId="{DBEB150B-2A41-4C7C-85FD-0D90AC9057FC}" dt="2024-11-06T21:01:27.784" v="1946" actId="1076"/>
          <ac:spMkLst>
            <pc:docMk/>
            <pc:sldMk cId="963942192" sldId="270"/>
            <ac:spMk id="2" creationId="{2B3ED621-DFA2-89FB-20F1-49170D05AB49}"/>
          </ac:spMkLst>
        </pc:spChg>
      </pc:sldChg>
      <pc:sldChg chg="new del">
        <pc:chgData name="Humberto Carmona" userId="a4b9384ead8bf80f" providerId="LiveId" clId="{DBEB150B-2A41-4C7C-85FD-0D90AC9057FC}" dt="2024-11-06T21:00:16.706" v="1898" actId="2696"/>
        <pc:sldMkLst>
          <pc:docMk/>
          <pc:sldMk cId="1887984261" sldId="270"/>
        </pc:sldMkLst>
      </pc:sldChg>
      <pc:sldChg chg="addSp delSp modSp new mod modAnim">
        <pc:chgData name="Humberto Carmona" userId="a4b9384ead8bf80f" providerId="LiveId" clId="{DBEB150B-2A41-4C7C-85FD-0D90AC9057FC}" dt="2024-11-22T13:43:27.846" v="2536"/>
        <pc:sldMkLst>
          <pc:docMk/>
          <pc:sldMk cId="847852404" sldId="271"/>
        </pc:sldMkLst>
        <pc:spChg chg="add mod">
          <ac:chgData name="Humberto Carmona" userId="a4b9384ead8bf80f" providerId="LiveId" clId="{DBEB150B-2A41-4C7C-85FD-0D90AC9057FC}" dt="2024-11-22T13:42:54.702" v="2534" actId="1076"/>
          <ac:spMkLst>
            <pc:docMk/>
            <pc:sldMk cId="847852404" sldId="271"/>
            <ac:spMk id="3" creationId="{34B0F1C8-AF33-9551-AA28-CF53D650585A}"/>
          </ac:spMkLst>
        </pc:spChg>
        <pc:spChg chg="mod ord topLvl">
          <ac:chgData name="Humberto Carmona" userId="a4b9384ead8bf80f" providerId="LiveId" clId="{DBEB150B-2A41-4C7C-85FD-0D90AC9057FC}" dt="2024-11-07T17:01:06.756" v="2105" actId="164"/>
          <ac:spMkLst>
            <pc:docMk/>
            <pc:sldMk cId="847852404" sldId="271"/>
            <ac:spMk id="4" creationId="{F192625A-5AB6-4E4F-62FF-878D3F31E82C}"/>
          </ac:spMkLst>
        </pc:spChg>
        <pc:spChg chg="mod topLvl">
          <ac:chgData name="Humberto Carmona" userId="a4b9384ead8bf80f" providerId="LiveId" clId="{DBEB150B-2A41-4C7C-85FD-0D90AC9057FC}" dt="2024-11-07T17:01:06.756" v="2105" actId="164"/>
          <ac:spMkLst>
            <pc:docMk/>
            <pc:sldMk cId="847852404" sldId="271"/>
            <ac:spMk id="5" creationId="{32FE3EC3-586F-F457-63EA-2849C66971CE}"/>
          </ac:spMkLst>
        </pc:spChg>
        <pc:spChg chg="mod ord topLvl">
          <ac:chgData name="Humberto Carmona" userId="a4b9384ead8bf80f" providerId="LiveId" clId="{DBEB150B-2A41-4C7C-85FD-0D90AC9057FC}" dt="2024-11-07T17:01:06.756" v="2105" actId="164"/>
          <ac:spMkLst>
            <pc:docMk/>
            <pc:sldMk cId="847852404" sldId="271"/>
            <ac:spMk id="6" creationId="{980CAC8F-D52E-1121-FB38-B25D121C580B}"/>
          </ac:spMkLst>
        </pc:spChg>
        <pc:spChg chg="mod topLvl">
          <ac:chgData name="Humberto Carmona" userId="a4b9384ead8bf80f" providerId="LiveId" clId="{DBEB150B-2A41-4C7C-85FD-0D90AC9057FC}" dt="2024-11-07T17:01:06.756" v="2105" actId="164"/>
          <ac:spMkLst>
            <pc:docMk/>
            <pc:sldMk cId="847852404" sldId="271"/>
            <ac:spMk id="7" creationId="{9801C8FC-C096-667B-752D-870D4649BAC4}"/>
          </ac:spMkLst>
        </pc:spChg>
        <pc:spChg chg="mod ord topLvl">
          <ac:chgData name="Humberto Carmona" userId="a4b9384ead8bf80f" providerId="LiveId" clId="{DBEB150B-2A41-4C7C-85FD-0D90AC9057FC}" dt="2024-11-07T17:01:06.756" v="2105" actId="164"/>
          <ac:spMkLst>
            <pc:docMk/>
            <pc:sldMk cId="847852404" sldId="271"/>
            <ac:spMk id="8" creationId="{89D38BF4-FD74-9BCA-D4E9-B191E3843B4A}"/>
          </ac:spMkLst>
        </pc:spChg>
        <pc:spChg chg="add mod">
          <ac:chgData name="Humberto Carmona" userId="a4b9384ead8bf80f" providerId="LiveId" clId="{DBEB150B-2A41-4C7C-85FD-0D90AC9057FC}" dt="2024-11-07T17:08:12.802" v="2286" actId="403"/>
          <ac:spMkLst>
            <pc:docMk/>
            <pc:sldMk cId="847852404" sldId="271"/>
            <ac:spMk id="9" creationId="{D79A893E-2CCC-8EC5-EA96-9EBBFA4A4F00}"/>
          </ac:spMkLst>
        </pc:spChg>
        <pc:spChg chg="add mod">
          <ac:chgData name="Humberto Carmona" userId="a4b9384ead8bf80f" providerId="LiveId" clId="{DBEB150B-2A41-4C7C-85FD-0D90AC9057FC}" dt="2024-11-07T17:08:12.802" v="2286" actId="403"/>
          <ac:spMkLst>
            <pc:docMk/>
            <pc:sldMk cId="847852404" sldId="271"/>
            <ac:spMk id="10" creationId="{BC66356A-B0C7-4FA8-20A3-BE12C2A7D5BD}"/>
          </ac:spMkLst>
        </pc:spChg>
        <pc:spChg chg="add mod">
          <ac:chgData name="Humberto Carmona" userId="a4b9384ead8bf80f" providerId="LiveId" clId="{DBEB150B-2A41-4C7C-85FD-0D90AC9057FC}" dt="2024-11-07T23:59:31.933" v="2526" actId="20577"/>
          <ac:spMkLst>
            <pc:docMk/>
            <pc:sldMk cId="847852404" sldId="271"/>
            <ac:spMk id="11" creationId="{5947B660-1CF8-1B6C-D4C0-4F645206C33A}"/>
          </ac:spMkLst>
        </pc:spChg>
        <pc:spChg chg="add del mod">
          <ac:chgData name="Humberto Carmona" userId="a4b9384ead8bf80f" providerId="LiveId" clId="{DBEB150B-2A41-4C7C-85FD-0D90AC9057FC}" dt="2024-11-07T17:08:38.161" v="2292" actId="478"/>
          <ac:spMkLst>
            <pc:docMk/>
            <pc:sldMk cId="847852404" sldId="271"/>
            <ac:spMk id="12" creationId="{B758E176-133B-20A7-3635-C0F559F644BB}"/>
          </ac:spMkLst>
        </pc:spChg>
        <pc:spChg chg="add mod">
          <ac:chgData name="Humberto Carmona" userId="a4b9384ead8bf80f" providerId="LiveId" clId="{DBEB150B-2A41-4C7C-85FD-0D90AC9057FC}" dt="2024-11-07T17:06:53.565" v="2274" actId="164"/>
          <ac:spMkLst>
            <pc:docMk/>
            <pc:sldMk cId="847852404" sldId="271"/>
            <ac:spMk id="13" creationId="{CC1D915C-858D-89C1-9F3F-FCBDFAFC2B68}"/>
          </ac:spMkLst>
        </pc:spChg>
        <pc:spChg chg="add mod">
          <ac:chgData name="Humberto Carmona" userId="a4b9384ead8bf80f" providerId="LiveId" clId="{DBEB150B-2A41-4C7C-85FD-0D90AC9057FC}" dt="2024-11-07T17:06:53.565" v="2274" actId="164"/>
          <ac:spMkLst>
            <pc:docMk/>
            <pc:sldMk cId="847852404" sldId="271"/>
            <ac:spMk id="14" creationId="{162C0033-7E9F-FA07-C93E-989A74E428B2}"/>
          </ac:spMkLst>
        </pc:spChg>
        <pc:spChg chg="add del mod">
          <ac:chgData name="Humberto Carmona" userId="a4b9384ead8bf80f" providerId="LiveId" clId="{DBEB150B-2A41-4C7C-85FD-0D90AC9057FC}" dt="2024-11-07T17:01:50.339" v="2109" actId="478"/>
          <ac:spMkLst>
            <pc:docMk/>
            <pc:sldMk cId="847852404" sldId="271"/>
            <ac:spMk id="16" creationId="{82A3C9DF-8089-5830-4AC2-2D2F767C6471}"/>
          </ac:spMkLst>
        </pc:spChg>
        <pc:spChg chg="add mod">
          <ac:chgData name="Humberto Carmona" userId="a4b9384ead8bf80f" providerId="LiveId" clId="{DBEB150B-2A41-4C7C-85FD-0D90AC9057FC}" dt="2024-11-22T13:42:39.450" v="2530" actId="14100"/>
          <ac:spMkLst>
            <pc:docMk/>
            <pc:sldMk cId="847852404" sldId="271"/>
            <ac:spMk id="17" creationId="{0BE83391-7D7C-5C0E-54E8-AC4ECC8B9729}"/>
          </ac:spMkLst>
        </pc:spChg>
        <pc:spChg chg="add del mod">
          <ac:chgData name="Humberto Carmona" userId="a4b9384ead8bf80f" providerId="LiveId" clId="{DBEB150B-2A41-4C7C-85FD-0D90AC9057FC}" dt="2024-11-07T17:05:03.429" v="2197" actId="478"/>
          <ac:spMkLst>
            <pc:docMk/>
            <pc:sldMk cId="847852404" sldId="271"/>
            <ac:spMk id="18" creationId="{2BE8AEE5-45D6-9227-A5E0-1A0CAB2AD36E}"/>
          </ac:spMkLst>
        </pc:spChg>
        <pc:spChg chg="add mod">
          <ac:chgData name="Humberto Carmona" userId="a4b9384ead8bf80f" providerId="LiveId" clId="{DBEB150B-2A41-4C7C-85FD-0D90AC9057FC}" dt="2024-11-07T17:10:22.079" v="2335" actId="1076"/>
          <ac:spMkLst>
            <pc:docMk/>
            <pc:sldMk cId="847852404" sldId="271"/>
            <ac:spMk id="20" creationId="{1568E9C1-B8A1-63EC-4741-E75058176851}"/>
          </ac:spMkLst>
        </pc:spChg>
        <pc:grpChg chg="add del mod ord">
          <ac:chgData name="Humberto Carmona" userId="a4b9384ead8bf80f" providerId="LiveId" clId="{DBEB150B-2A41-4C7C-85FD-0D90AC9057FC}" dt="2024-11-07T17:00:06.126" v="2097" actId="165"/>
          <ac:grpSpMkLst>
            <pc:docMk/>
            <pc:sldMk cId="847852404" sldId="271"/>
            <ac:grpSpMk id="2" creationId="{0BFBCEBF-4AF1-6F8A-201B-64B5CDA60663}"/>
          </ac:grpSpMkLst>
        </pc:grpChg>
        <pc:grpChg chg="del mod topLvl">
          <ac:chgData name="Humberto Carmona" userId="a4b9384ead8bf80f" providerId="LiveId" clId="{DBEB150B-2A41-4C7C-85FD-0D90AC9057FC}" dt="2024-11-07T17:00:13.175" v="2098" actId="165"/>
          <ac:grpSpMkLst>
            <pc:docMk/>
            <pc:sldMk cId="847852404" sldId="271"/>
            <ac:grpSpMk id="3" creationId="{937D349D-142C-2439-B5AE-1F470A974928}"/>
          </ac:grpSpMkLst>
        </pc:grpChg>
        <pc:grpChg chg="add mod ord">
          <ac:chgData name="Humberto Carmona" userId="a4b9384ead8bf80f" providerId="LiveId" clId="{DBEB150B-2A41-4C7C-85FD-0D90AC9057FC}" dt="2024-11-07T17:06:53.565" v="2274" actId="164"/>
          <ac:grpSpMkLst>
            <pc:docMk/>
            <pc:sldMk cId="847852404" sldId="271"/>
            <ac:grpSpMk id="15" creationId="{B895169D-ACA1-5673-4173-937AAA21F67F}"/>
          </ac:grpSpMkLst>
        </pc:grpChg>
        <pc:grpChg chg="add mod">
          <ac:chgData name="Humberto Carmona" userId="a4b9384ead8bf80f" providerId="LiveId" clId="{DBEB150B-2A41-4C7C-85FD-0D90AC9057FC}" dt="2024-11-07T23:59:27.554" v="2524" actId="1076"/>
          <ac:grpSpMkLst>
            <pc:docMk/>
            <pc:sldMk cId="847852404" sldId="271"/>
            <ac:grpSpMk id="21" creationId="{27D1D8CB-375C-4A2A-027E-083CAA256980}"/>
          </ac:grpSpMkLst>
        </pc:grpChg>
      </pc:sldChg>
      <pc:sldChg chg="addSp delSp modSp add mod">
        <pc:chgData name="Humberto Carmona" userId="a4b9384ead8bf80f" providerId="LiveId" clId="{DBEB150B-2A41-4C7C-85FD-0D90AC9057FC}" dt="2024-11-07T17:17:52.460" v="2458" actId="1076"/>
        <pc:sldMkLst>
          <pc:docMk/>
          <pc:sldMk cId="3723054815" sldId="272"/>
        </pc:sldMkLst>
        <pc:spChg chg="add mod">
          <ac:chgData name="Humberto Carmona" userId="a4b9384ead8bf80f" providerId="LiveId" clId="{DBEB150B-2A41-4C7C-85FD-0D90AC9057FC}" dt="2024-11-07T17:13:00.995" v="2366" actId="1076"/>
          <ac:spMkLst>
            <pc:docMk/>
            <pc:sldMk cId="3723054815" sldId="272"/>
            <ac:spMk id="3" creationId="{D4EA9FA3-1243-708F-98C4-4F7F0B030E50}"/>
          </ac:spMkLst>
        </pc:spChg>
        <pc:spChg chg="mod">
          <ac:chgData name="Humberto Carmona" userId="a4b9384ead8bf80f" providerId="LiveId" clId="{DBEB150B-2A41-4C7C-85FD-0D90AC9057FC}" dt="2024-11-07T17:11:38.257" v="2342" actId="207"/>
          <ac:spMkLst>
            <pc:docMk/>
            <pc:sldMk cId="3723054815" sldId="272"/>
            <ac:spMk id="7" creationId="{C2E69584-E6F8-9016-95B5-1DEEBF8F0734}"/>
          </ac:spMkLst>
        </pc:spChg>
        <pc:spChg chg="del">
          <ac:chgData name="Humberto Carmona" userId="a4b9384ead8bf80f" providerId="LiveId" clId="{DBEB150B-2A41-4C7C-85FD-0D90AC9057FC}" dt="2024-11-07T17:11:06.205" v="2337" actId="478"/>
          <ac:spMkLst>
            <pc:docMk/>
            <pc:sldMk cId="3723054815" sldId="272"/>
            <ac:spMk id="9" creationId="{68154674-EF78-8AD9-8CAB-99C9929256E7}"/>
          </ac:spMkLst>
        </pc:spChg>
        <pc:spChg chg="del">
          <ac:chgData name="Humberto Carmona" userId="a4b9384ead8bf80f" providerId="LiveId" clId="{DBEB150B-2A41-4C7C-85FD-0D90AC9057FC}" dt="2024-11-07T17:11:06.205" v="2337" actId="478"/>
          <ac:spMkLst>
            <pc:docMk/>
            <pc:sldMk cId="3723054815" sldId="272"/>
            <ac:spMk id="10" creationId="{633E9D4F-3ECA-7B1C-B68A-287DD6157020}"/>
          </ac:spMkLst>
        </pc:spChg>
        <pc:spChg chg="del mod">
          <ac:chgData name="Humberto Carmona" userId="a4b9384ead8bf80f" providerId="LiveId" clId="{DBEB150B-2A41-4C7C-85FD-0D90AC9057FC}" dt="2024-11-07T17:13:08.316" v="2369" actId="478"/>
          <ac:spMkLst>
            <pc:docMk/>
            <pc:sldMk cId="3723054815" sldId="272"/>
            <ac:spMk id="11" creationId="{CBEF0F35-2DB0-8958-99DD-538A51AC9076}"/>
          </ac:spMkLst>
        </pc:spChg>
        <pc:spChg chg="add mod">
          <ac:chgData name="Humberto Carmona" userId="a4b9384ead8bf80f" providerId="LiveId" clId="{DBEB150B-2A41-4C7C-85FD-0D90AC9057FC}" dt="2024-11-07T17:13:00.995" v="2366" actId="1076"/>
          <ac:spMkLst>
            <pc:docMk/>
            <pc:sldMk cId="3723054815" sldId="272"/>
            <ac:spMk id="12" creationId="{CE61079B-4A17-3ED2-CDAE-E4BAC2465689}"/>
          </ac:spMkLst>
        </pc:spChg>
        <pc:spChg chg="mod">
          <ac:chgData name="Humberto Carmona" userId="a4b9384ead8bf80f" providerId="LiveId" clId="{DBEB150B-2A41-4C7C-85FD-0D90AC9057FC}" dt="2024-11-07T17:17:52.460" v="2458" actId="1076"/>
          <ac:spMkLst>
            <pc:docMk/>
            <pc:sldMk cId="3723054815" sldId="272"/>
            <ac:spMk id="17" creationId="{397FCE60-1B9F-50D3-64A0-8D963728E189}"/>
          </ac:spMkLst>
        </pc:spChg>
        <pc:spChg chg="mod">
          <ac:chgData name="Humberto Carmona" userId="a4b9384ead8bf80f" providerId="LiveId" clId="{DBEB150B-2A41-4C7C-85FD-0D90AC9057FC}" dt="2024-11-07T17:13:05.027" v="2367" actId="1076"/>
          <ac:spMkLst>
            <pc:docMk/>
            <pc:sldMk cId="3723054815" sldId="272"/>
            <ac:spMk id="20" creationId="{96D41A4F-681D-D86E-D8B7-9F60CE3EA61B}"/>
          </ac:spMkLst>
        </pc:spChg>
        <pc:grpChg chg="mod">
          <ac:chgData name="Humberto Carmona" userId="a4b9384ead8bf80f" providerId="LiveId" clId="{DBEB150B-2A41-4C7C-85FD-0D90AC9057FC}" dt="2024-11-07T17:13:00.995" v="2366" actId="1076"/>
          <ac:grpSpMkLst>
            <pc:docMk/>
            <pc:sldMk cId="3723054815" sldId="272"/>
            <ac:grpSpMk id="21" creationId="{BAAE69FF-0D02-F056-DF56-1A5D949A62C8}"/>
          </ac:grpSpMkLst>
        </pc:grpChg>
      </pc:sldChg>
      <pc:sldMasterChg chg="setBg">
        <pc:chgData name="Humberto Carmona" userId="a4b9384ead8bf80f" providerId="LiveId" clId="{DBEB150B-2A41-4C7C-85FD-0D90AC9057FC}" dt="2024-10-24T18:49:20.697" v="118"/>
        <pc:sldMasterMkLst>
          <pc:docMk/>
          <pc:sldMasterMk cId="124496050" sldId="2147483648"/>
        </pc:sldMasterMkLst>
      </pc:sldMasterChg>
    </pc:docChg>
  </pc:docChgLst>
  <pc:docChgLst>
    <pc:chgData name="Humberto Carmona" userId="a4b9384ead8bf80f" providerId="Windows Live" clId="Web-{13A2FF42-758B-4575-A60B-6B3064197644}"/>
    <pc:docChg chg="modSld">
      <pc:chgData name="Humberto Carmona" userId="a4b9384ead8bf80f" providerId="Windows Live" clId="Web-{13A2FF42-758B-4575-A60B-6B3064197644}" dt="2024-11-21T11:11:18.166" v="43"/>
      <pc:docMkLst>
        <pc:docMk/>
      </pc:docMkLst>
      <pc:sldChg chg="addSp modSp">
        <pc:chgData name="Humberto Carmona" userId="a4b9384ead8bf80f" providerId="Windows Live" clId="Web-{13A2FF42-758B-4575-A60B-6B3064197644}" dt="2024-11-21T11:10:57.353" v="42" actId="1076"/>
        <pc:sldMkLst>
          <pc:docMk/>
          <pc:sldMk cId="3385005147" sldId="264"/>
        </pc:sldMkLst>
        <pc:spChg chg="mod">
          <ac:chgData name="Humberto Carmona" userId="a4b9384ead8bf80f" providerId="Windows Live" clId="Web-{13A2FF42-758B-4575-A60B-6B3064197644}" dt="2024-11-21T11:10:57.353" v="42" actId="1076"/>
          <ac:spMkLst>
            <pc:docMk/>
            <pc:sldMk cId="3385005147" sldId="264"/>
            <ac:spMk id="2" creationId="{F22CC593-CD46-BD80-3B68-FC4C582A4A8C}"/>
          </ac:spMkLst>
        </pc:spChg>
        <pc:spChg chg="add mod">
          <ac:chgData name="Humberto Carmona" userId="a4b9384ead8bf80f" providerId="Windows Live" clId="Web-{13A2FF42-758B-4575-A60B-6B3064197644}" dt="2024-11-21T11:09:34.288" v="27"/>
          <ac:spMkLst>
            <pc:docMk/>
            <pc:sldMk cId="3385005147" sldId="264"/>
            <ac:spMk id="3" creationId="{0C6F0C2E-6E93-2E49-094C-BF78BD61CE7D}"/>
          </ac:spMkLst>
        </pc:spChg>
      </pc:sldChg>
      <pc:sldChg chg="modSp">
        <pc:chgData name="Humberto Carmona" userId="a4b9384ead8bf80f" providerId="Windows Live" clId="Web-{13A2FF42-758B-4575-A60B-6B3064197644}" dt="2024-11-21T11:11:18.166" v="43"/>
        <pc:sldMkLst>
          <pc:docMk/>
          <pc:sldMk cId="2759344538" sldId="266"/>
        </pc:sldMkLst>
        <pc:spChg chg="mod">
          <ac:chgData name="Humberto Carmona" userId="a4b9384ead8bf80f" providerId="Windows Live" clId="Web-{13A2FF42-758B-4575-A60B-6B3064197644}" dt="2024-11-21T11:11:18.166" v="43"/>
          <ac:spMkLst>
            <pc:docMk/>
            <pc:sldMk cId="2759344538" sldId="266"/>
            <ac:spMk id="2" creationId="{3F086A0C-4C3A-2D07-C19C-017187ED3CC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2639B-9530-D4EE-DF64-F53BACB91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614825-E8FF-D2A7-B0C4-541071D7A5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5E1E8-9D9D-01CA-B8B0-8DA8BEB90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44702-8B0A-4F53-A517-F65E4E621ABD}" type="datetimeFigureOut">
              <a:rPr lang="pt-BR" smtClean="0"/>
              <a:t>22/11/2024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EF06C-12F0-5BB7-68F3-8403AE71C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88343-DFD3-76FE-5572-166DD4149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1E012-3F92-4888-AA98-0B46FB62F3F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8924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D3B70-2D4F-9318-1A2C-03D018765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461D94-8600-40CB-B3A1-76A3325EC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A301B-0801-81EA-3DD3-555C28C2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44702-8B0A-4F53-A517-F65E4E621ABD}" type="datetimeFigureOut">
              <a:rPr lang="pt-BR" smtClean="0"/>
              <a:t>22/11/2024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5CDA4-D924-2FAE-2A45-28B5B16E4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8889-FE24-7157-2310-FD4FC5F7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1E012-3F92-4888-AA98-0B46FB62F3F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9707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EDCBDD-FA3B-A238-8BD3-A8D2EA3E85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1F9F82-731D-8CBE-E7B1-77B28F22B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A3923-48EB-6EA8-436D-ECE5571DA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44702-8B0A-4F53-A517-F65E4E621ABD}" type="datetimeFigureOut">
              <a:rPr lang="pt-BR" smtClean="0"/>
              <a:t>22/11/2024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5EB0C-CF52-D9E1-0234-A6808F28E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A133D-FCC9-0E07-7950-5A9EC7C4E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1E012-3F92-4888-AA98-0B46FB62F3F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2783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2F175-BF8F-76A1-DCD5-A0E446409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393B4-5CC7-09F3-C3F4-516D6D3EA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C6648-4652-10D9-0843-5749C1D7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44702-8B0A-4F53-A517-F65E4E621ABD}" type="datetimeFigureOut">
              <a:rPr lang="pt-BR" smtClean="0"/>
              <a:t>22/11/2024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40F29-4C6D-BEEF-5F6D-67417E1F4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05952-1946-A584-25AF-BACD8C009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1E012-3F92-4888-AA98-0B46FB62F3F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754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8E230-4048-90D9-B2F6-E2DA8A32F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73A6F-9BF0-A793-6AC5-9FA0DB3E2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1EE86-8818-367B-0023-66B433976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44702-8B0A-4F53-A517-F65E4E621ABD}" type="datetimeFigureOut">
              <a:rPr lang="pt-BR" smtClean="0"/>
              <a:t>22/11/2024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C0853-59C7-B86D-D7BC-C3110FA03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70E98-3823-B639-F44C-143171438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1E012-3F92-4888-AA98-0B46FB62F3F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8284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EE9C9-2472-C10E-2265-C112B60DE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98328-D156-D72E-8346-DE44BC42A2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FD9009-4762-41B4-2D5D-D5FCC8C23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D287F-2383-ACE6-C399-21C3DFCF9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44702-8B0A-4F53-A517-F65E4E621ABD}" type="datetimeFigureOut">
              <a:rPr lang="pt-BR" smtClean="0"/>
              <a:t>22/11/2024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17854-A587-5862-5098-4F064D2E5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196E2-65F3-95B1-D59D-468B0CA67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1E012-3F92-4888-AA98-0B46FB62F3F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732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FFBE3-AFF4-7927-7574-1EAD0F3B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FC1DE-7BF7-6425-E654-04021A3CD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F77BC-2011-D5CF-9303-54F3CA134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2A4601-BF20-2875-7E11-B77F8F42BE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BD3CC8-AFF7-FC93-45DA-907A854E38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EDC15A-FFB8-322C-0590-865870A6A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44702-8B0A-4F53-A517-F65E4E621ABD}" type="datetimeFigureOut">
              <a:rPr lang="pt-BR" smtClean="0"/>
              <a:t>22/11/2024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6BD064-9ED1-3E1C-476F-F93DFF1B5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BC561C-9E7E-F4A3-080A-F60A91AA0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1E012-3F92-4888-AA98-0B46FB62F3F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1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261D7-0BA8-251C-CFEF-FA47D38E6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35389D-18FA-6CAC-58E6-96D36C1D4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44702-8B0A-4F53-A517-F65E4E621ABD}" type="datetimeFigureOut">
              <a:rPr lang="pt-BR" smtClean="0"/>
              <a:t>22/11/2024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B78E0C-0208-ED07-E4BF-70BE5E04E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49B6E7-EDBF-63AB-F63F-09E58C60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1E012-3F92-4888-AA98-0B46FB62F3F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3087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C7A190-D278-13E4-B52B-7C728CE99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44702-8B0A-4F53-A517-F65E4E621ABD}" type="datetimeFigureOut">
              <a:rPr lang="pt-BR" smtClean="0"/>
              <a:t>22/11/2024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B67A74-B022-6D6D-0339-F485948CC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36321-884A-5F3E-1705-CC7FC8FDE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1E012-3F92-4888-AA98-0B46FB62F3F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3281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115FA-4471-164A-6DF5-B63148D5F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67DDB-AB2C-509C-AFA6-52112C854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77EFF-32B6-9871-3A52-0C013ECDB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F4D892-3566-EFBB-6C73-794E35401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44702-8B0A-4F53-A517-F65E4E621ABD}" type="datetimeFigureOut">
              <a:rPr lang="pt-BR" smtClean="0"/>
              <a:t>22/11/2024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8E049-7E1C-8C66-DA97-8797E62F8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A6759-1FD6-430A-909D-5A30F72EA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1E012-3F92-4888-AA98-0B46FB62F3F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1845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44176-8C0F-E1D7-79FD-E41D9E1C5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EFEF08-9392-2FB5-98FF-3B5BF0E08C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49A039-AD3D-8FC8-CB7A-9981468C3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09C936-D756-2A92-1B68-72CAD0550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44702-8B0A-4F53-A517-F65E4E621ABD}" type="datetimeFigureOut">
              <a:rPr lang="pt-BR" smtClean="0"/>
              <a:t>22/11/2024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850F80-B3F5-5741-EAE4-831D0E1C9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E238C-C0C9-B564-3D40-5A24FADB4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1E012-3F92-4888-AA98-0B46FB62F3F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698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70C7B6-3A52-132E-B460-F4519469E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24FD3-3380-DF01-25B3-656DF5451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185B9-7C53-B4EA-86C9-DBCA869B9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744702-8B0A-4F53-A517-F65E4E621ABD}" type="datetimeFigureOut">
              <a:rPr lang="pt-BR" smtClean="0"/>
              <a:t>22/11/2024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0A6C9-EE45-6757-1F98-183AE88681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7F12E-C6FC-D7E7-A9F6-C8D10CA21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41E012-3F92-4888-AA98-0B46FB62F3F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960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B8264-22B4-E323-2BB2-DBEB1EA4F4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Termodinâmica e Mecânica Estatística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2888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86A0C-4C3A-2D07-C19C-017187ED3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7443"/>
          </a:xfrm>
        </p:spPr>
        <p:txBody>
          <a:bodyPr>
            <a:normAutofit/>
          </a:bodyPr>
          <a:lstStyle/>
          <a:p>
            <a:r>
              <a:rPr lang="pt-BR" sz="3200" b="1" dirty="0"/>
              <a:t>Parâmetros intensivos (representação da energia)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E6DA76-1599-73A6-D0CA-22CA4A30A6F4}"/>
                  </a:ext>
                </a:extLst>
              </p:cNvPr>
              <p:cNvSpPr txBox="1"/>
              <p:nvPr/>
            </p:nvSpPr>
            <p:spPr>
              <a:xfrm>
                <a:off x="3664423" y="1562311"/>
                <a:ext cx="47824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E6DA76-1599-73A6-D0CA-22CA4A30A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4423" y="1562311"/>
                <a:ext cx="478241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F9ACF0-2EC0-C857-4E1B-1564A89C2D29}"/>
                  </a:ext>
                </a:extLst>
              </p:cNvPr>
              <p:cNvSpPr txBox="1"/>
              <p:nvPr/>
            </p:nvSpPr>
            <p:spPr>
              <a:xfrm>
                <a:off x="1255492" y="4256944"/>
                <a:ext cx="10010319" cy="1154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𝑑𝑈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sub>
                      </m:sSub>
                      <m:r>
                        <a:rPr lang="pt-BR" sz="24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num>
                                    <m:den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,…</m:t>
                              </m:r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sub>
                          </m:s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F9ACF0-2EC0-C857-4E1B-1564A89C2D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492" y="4256944"/>
                <a:ext cx="10010319" cy="11541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FEE0706-E748-1513-0CA1-D41CD4FD168B}"/>
                  </a:ext>
                </a:extLst>
              </p:cNvPr>
              <p:cNvSpPr txBox="1"/>
              <p:nvPr/>
            </p:nvSpPr>
            <p:spPr>
              <a:xfrm>
                <a:off x="669468" y="2573690"/>
                <a:ext cx="609515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2400" b="0" dirty="0"/>
                  <a:t>A diferencial de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pt-BR" sz="2400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FEE0706-E748-1513-0CA1-D41CD4FD1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468" y="2573690"/>
                <a:ext cx="6095158" cy="461665"/>
              </a:xfrm>
              <a:prstGeom prst="rect">
                <a:avLst/>
              </a:prstGeom>
              <a:blipFill>
                <a:blip r:embed="rId4"/>
                <a:stretch>
                  <a:fillRect l="-1600" t="-10526" b="-289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9344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5879FB8-84B0-C06A-E98A-B14BB8FF0FAE}"/>
                  </a:ext>
                </a:extLst>
              </p:cNvPr>
              <p:cNvSpPr txBox="1"/>
              <p:nvPr/>
            </p:nvSpPr>
            <p:spPr>
              <a:xfrm>
                <a:off x="1255492" y="229873"/>
                <a:ext cx="10010319" cy="967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𝑑𝑈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num>
                                <m:den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num>
                                <m:den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sub>
                      </m:sSub>
                      <m:r>
                        <a:rPr lang="pt-BR" sz="20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  <m:e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num>
                                    <m:den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,…</m:t>
                              </m:r>
                              <m:sSub>
                                <m:sSub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5879FB8-84B0-C06A-E98A-B14BB8FF0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492" y="229873"/>
                <a:ext cx="10010319" cy="9674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EB1E5580-DFB1-2B85-23A1-F8693F036836}"/>
              </a:ext>
            </a:extLst>
          </p:cNvPr>
          <p:cNvGrpSpPr/>
          <p:nvPr/>
        </p:nvGrpSpPr>
        <p:grpSpPr>
          <a:xfrm>
            <a:off x="3565910" y="1777643"/>
            <a:ext cx="5639553" cy="862159"/>
            <a:chOff x="3646741" y="1546811"/>
            <a:chExt cx="5639553" cy="8621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0659D7F-0865-3261-06AF-D25E3D175132}"/>
                    </a:ext>
                  </a:extLst>
                </p:cNvPr>
                <p:cNvSpPr txBox="1"/>
                <p:nvPr/>
              </p:nvSpPr>
              <p:spPr>
                <a:xfrm>
                  <a:off x="3646741" y="1546811"/>
                  <a:ext cx="3683237" cy="8621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num>
                                  <m:den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0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pt-B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0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pt-B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pt-B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0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pt-BR" sz="20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≡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0659D7F-0865-3261-06AF-D25E3D1751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6741" y="1546811"/>
                  <a:ext cx="3683237" cy="86215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021DFB2-2DE6-C612-1FB6-1F43F844FB0A}"/>
                </a:ext>
              </a:extLst>
            </p:cNvPr>
            <p:cNvSpPr txBox="1"/>
            <p:nvPr/>
          </p:nvSpPr>
          <p:spPr>
            <a:xfrm>
              <a:off x="7250365" y="1747057"/>
              <a:ext cx="20359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i="1" dirty="0"/>
                <a:t>Temperatura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91DF44B-D3D9-3E8A-F6B1-FD2430C8219B}"/>
              </a:ext>
            </a:extLst>
          </p:cNvPr>
          <p:cNvGrpSpPr/>
          <p:nvPr/>
        </p:nvGrpSpPr>
        <p:grpSpPr>
          <a:xfrm>
            <a:off x="3519177" y="2916968"/>
            <a:ext cx="5767116" cy="862159"/>
            <a:chOff x="3519177" y="2916968"/>
            <a:chExt cx="5767116" cy="8621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CD19CFD-4F41-0B07-55F0-69F7E69919F3}"/>
                    </a:ext>
                  </a:extLst>
                </p:cNvPr>
                <p:cNvSpPr txBox="1"/>
                <p:nvPr/>
              </p:nvSpPr>
              <p:spPr>
                <a:xfrm>
                  <a:off x="3519177" y="2916968"/>
                  <a:ext cx="3564054" cy="8621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pt-B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num>
                                  <m:den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0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pt-B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0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pt-B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pt-B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0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pt-BR" sz="20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≡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CD19CFD-4F41-0B07-55F0-69F7E69919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177" y="2916968"/>
                  <a:ext cx="3564054" cy="86215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02FEFB3-CB94-F0B0-1FF5-B1430E6B852E}"/>
                </a:ext>
              </a:extLst>
            </p:cNvPr>
            <p:cNvSpPr txBox="1"/>
            <p:nvPr/>
          </p:nvSpPr>
          <p:spPr>
            <a:xfrm>
              <a:off x="7250364" y="3180629"/>
              <a:ext cx="20359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i="1" dirty="0"/>
                <a:t>Pressão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3A8C74-821C-6FC0-C0EF-F8AB43CDA0B9}"/>
              </a:ext>
            </a:extLst>
          </p:cNvPr>
          <p:cNvGrpSpPr/>
          <p:nvPr/>
        </p:nvGrpSpPr>
        <p:grpSpPr>
          <a:xfrm>
            <a:off x="3736832" y="4014617"/>
            <a:ext cx="6038660" cy="868828"/>
            <a:chOff x="3767143" y="4287125"/>
            <a:chExt cx="6038660" cy="8688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3E54E4E-AA35-0754-C7BA-BA86B4D2CF74}"/>
                    </a:ext>
                  </a:extLst>
                </p:cNvPr>
                <p:cNvSpPr txBox="1"/>
                <p:nvPr/>
              </p:nvSpPr>
              <p:spPr>
                <a:xfrm>
                  <a:off x="3767143" y="4287125"/>
                  <a:ext cx="2936771" cy="8688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pt-B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num>
                                  <m:den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pt-B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00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pt-BR" sz="20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,…</m:t>
                            </m:r>
                            <m:sSub>
                              <m:sSubPr>
                                <m:ctrlPr>
                                  <a:rPr lang="pt-B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0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pt-BR" sz="20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≡</m:t>
                        </m:r>
                        <m:sSub>
                          <m:sSub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3E54E4E-AA35-0754-C7BA-BA86B4D2CF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7143" y="4287125"/>
                  <a:ext cx="2936771" cy="86882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6E57040-E817-2B55-2C3F-4B6D4685EB66}"/>
                </a:ext>
              </a:extLst>
            </p:cNvPr>
            <p:cNvSpPr txBox="1"/>
            <p:nvPr/>
          </p:nvSpPr>
          <p:spPr>
            <a:xfrm>
              <a:off x="7250365" y="4490706"/>
              <a:ext cx="25554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i="1" dirty="0"/>
                <a:t>Potencial químico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2208D40-AE47-6ECB-1233-EA9B2BD72FF0}"/>
                  </a:ext>
                </a:extLst>
              </p:cNvPr>
              <p:cNvSpPr txBox="1"/>
              <p:nvPr/>
            </p:nvSpPr>
            <p:spPr>
              <a:xfrm>
                <a:off x="3565910" y="5366767"/>
                <a:ext cx="5160465" cy="1154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𝑑𝑈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𝑇𝑑𝑆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𝑃𝑑𝑉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  <m:e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2208D40-AE47-6ECB-1233-EA9B2BD72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910" y="5366767"/>
                <a:ext cx="5160465" cy="11541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045D577A-857E-BFDE-6F5C-602951B29D41}"/>
              </a:ext>
            </a:extLst>
          </p:cNvPr>
          <p:cNvSpPr txBox="1"/>
          <p:nvPr/>
        </p:nvSpPr>
        <p:spPr>
          <a:xfrm>
            <a:off x="1124314" y="3277952"/>
            <a:ext cx="2227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Defini</a:t>
            </a:r>
            <a:r>
              <a:rPr lang="en-US" dirty="0" err="1"/>
              <a:t>ções</a:t>
            </a:r>
            <a:r>
              <a:rPr lang="en-US" dirty="0"/>
              <a:t> </a:t>
            </a:r>
            <a:r>
              <a:rPr lang="en-US" dirty="0" err="1"/>
              <a:t>formais</a:t>
            </a:r>
            <a:endParaRPr lang="pt-BR" dirty="0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262E38DC-E39E-9AE2-20DC-00EEC10786F8}"/>
              </a:ext>
            </a:extLst>
          </p:cNvPr>
          <p:cNvSpPr/>
          <p:nvPr/>
        </p:nvSpPr>
        <p:spPr>
          <a:xfrm>
            <a:off x="3222812" y="1887071"/>
            <a:ext cx="129232" cy="315109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1881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6DC497-E5BD-EC48-6620-22FC30A61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FA7157F-6526-C940-1817-064770C6F77E}"/>
                  </a:ext>
                </a:extLst>
              </p:cNvPr>
              <p:cNvSpPr txBox="1"/>
              <p:nvPr/>
            </p:nvSpPr>
            <p:spPr>
              <a:xfrm>
                <a:off x="2781498" y="862002"/>
                <a:ext cx="5160465" cy="1154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𝑑𝑈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𝑇𝑑𝑆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𝑃𝑑𝑉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  <m:e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FA7157F-6526-C940-1817-064770C6F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498" y="862002"/>
                <a:ext cx="5160465" cy="11541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CA035E1-5979-BE2A-A990-B22B028E21CF}"/>
                  </a:ext>
                </a:extLst>
              </p:cNvPr>
              <p:cNvSpPr txBox="1"/>
              <p:nvPr/>
            </p:nvSpPr>
            <p:spPr>
              <a:xfrm>
                <a:off x="4141509" y="2162956"/>
                <a:ext cx="24404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𝑃𝑑𝑉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CA035E1-5979-BE2A-A990-B22B028E2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509" y="2162956"/>
                <a:ext cx="244044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F735143-D11E-7EE3-2669-116AA17BDE13}"/>
                  </a:ext>
                </a:extLst>
              </p:cNvPr>
              <p:cNvSpPr txBox="1"/>
              <p:nvPr/>
            </p:nvSpPr>
            <p:spPr>
              <a:xfrm>
                <a:off x="3417992" y="3085249"/>
                <a:ext cx="26735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𝑇𝑑𝑆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𝑑𝑈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F735143-D11E-7EE3-2669-116AA17BD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992" y="3085249"/>
                <a:ext cx="267352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9F4914-D952-3234-08F9-43754120977D}"/>
                  </a:ext>
                </a:extLst>
              </p:cNvPr>
              <p:cNvSpPr txBox="1"/>
              <p:nvPr/>
            </p:nvSpPr>
            <p:spPr>
              <a:xfrm>
                <a:off x="5813612" y="3085249"/>
                <a:ext cx="2214282" cy="4914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9F4914-D952-3234-08F9-4375412097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612" y="3085249"/>
                <a:ext cx="2214282" cy="491417"/>
              </a:xfrm>
              <a:prstGeom prst="rect">
                <a:avLst/>
              </a:prstGeom>
              <a:blipFill>
                <a:blip r:embed="rId5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4736DF4-E9F5-7645-338A-6AD553EF0516}"/>
                  </a:ext>
                </a:extLst>
              </p:cNvPr>
              <p:cNvSpPr txBox="1"/>
              <p:nvPr/>
            </p:nvSpPr>
            <p:spPr>
              <a:xfrm>
                <a:off x="4388038" y="4124017"/>
                <a:ext cx="19473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𝑇𝑑𝑆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4736DF4-E9F5-7645-338A-6AD553EF0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8038" y="4124017"/>
                <a:ext cx="1947384" cy="461665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FD6D5519-6CE5-110B-BB35-9BAEACD2DDD0}"/>
              </a:ext>
            </a:extLst>
          </p:cNvPr>
          <p:cNvSpPr txBox="1"/>
          <p:nvPr/>
        </p:nvSpPr>
        <p:spPr>
          <a:xfrm>
            <a:off x="3657600" y="5065949"/>
            <a:ext cx="4428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um fluxo quase-estático de calor está associado com um aumento da entropia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C8ACCC-AF49-06B9-0E1C-DE92CFF479A1}"/>
                  </a:ext>
                </a:extLst>
              </p:cNvPr>
              <p:cNvSpPr txBox="1"/>
              <p:nvPr/>
            </p:nvSpPr>
            <p:spPr>
              <a:xfrm>
                <a:off x="7399087" y="2739000"/>
                <a:ext cx="5160465" cy="1154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  <m:e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C8ACCC-AF49-06B9-0E1C-DE92CFF47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9087" y="2739000"/>
                <a:ext cx="5160465" cy="11541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3259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6D06D28-AA7A-A6A6-F035-9DB618839DB0}"/>
                  </a:ext>
                </a:extLst>
              </p:cNvPr>
              <p:cNvSpPr txBox="1"/>
              <p:nvPr/>
            </p:nvSpPr>
            <p:spPr>
              <a:xfrm>
                <a:off x="1442001" y="1916596"/>
                <a:ext cx="5138819" cy="862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num>
                                <m:den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2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6D06D28-AA7A-A6A6-F035-9DB618839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001" y="1916596"/>
                <a:ext cx="5138819" cy="8621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08EACF2-1A1F-AB7C-CB6D-5A7B64D90018}"/>
                  </a:ext>
                </a:extLst>
              </p:cNvPr>
              <p:cNvSpPr txBox="1"/>
              <p:nvPr/>
            </p:nvSpPr>
            <p:spPr>
              <a:xfrm>
                <a:off x="1112879" y="3055921"/>
                <a:ext cx="5467941" cy="862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num>
                                <m:den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2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000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2000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08EACF2-1A1F-AB7C-CB6D-5A7B64D90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879" y="3055921"/>
                <a:ext cx="5467941" cy="8621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CD1B23-20C1-F3FE-C2C0-8761AF7E906B}"/>
                  </a:ext>
                </a:extLst>
              </p:cNvPr>
              <p:cNvSpPr txBox="1"/>
              <p:nvPr/>
            </p:nvSpPr>
            <p:spPr>
              <a:xfrm>
                <a:off x="1568100" y="4288041"/>
                <a:ext cx="5012720" cy="868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num>
                                <m:den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pt-BR" sz="20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000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2000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CD1B23-20C1-F3FE-C2C0-8761AF7E9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100" y="4288041"/>
                <a:ext cx="5012720" cy="8688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C8FAB44-2679-3DD7-35A4-880B62A86778}"/>
              </a:ext>
            </a:extLst>
          </p:cNvPr>
          <p:cNvSpPr txBox="1"/>
          <p:nvPr/>
        </p:nvSpPr>
        <p:spPr>
          <a:xfrm>
            <a:off x="3608293" y="702173"/>
            <a:ext cx="2904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FFFF00"/>
                </a:solidFill>
              </a:rPr>
              <a:t>Equações de Estado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3841475-65DA-1668-A1CC-E4EF75B6C012}"/>
                  </a:ext>
                </a:extLst>
              </p:cNvPr>
              <p:cNvSpPr txBox="1"/>
              <p:nvPr/>
            </p:nvSpPr>
            <p:spPr>
              <a:xfrm>
                <a:off x="7286264" y="2088750"/>
                <a:ext cx="43319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3841475-65DA-1668-A1CC-E4EF75B6C0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264" y="2088750"/>
                <a:ext cx="4331995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B6F16AE9-4C24-99B0-20EA-0E99D8849066}"/>
              </a:ext>
            </a:extLst>
          </p:cNvPr>
          <p:cNvSpPr txBox="1"/>
          <p:nvPr/>
        </p:nvSpPr>
        <p:spPr>
          <a:xfrm>
            <a:off x="8117541" y="1807168"/>
            <a:ext cx="2709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homogêneas</a:t>
            </a:r>
            <a:r>
              <a:rPr lang="en-US" sz="1600" dirty="0"/>
              <a:t> de </a:t>
            </a:r>
            <a:r>
              <a:rPr lang="en-US" sz="1600" dirty="0" err="1"/>
              <a:t>ordem</a:t>
            </a:r>
            <a:r>
              <a:rPr lang="en-US" sz="1600" dirty="0"/>
              <a:t> zero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949199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3ED621-DFA2-89FB-20F1-49170D05AB49}"/>
              </a:ext>
            </a:extLst>
          </p:cNvPr>
          <p:cNvSpPr txBox="1"/>
          <p:nvPr/>
        </p:nvSpPr>
        <p:spPr>
          <a:xfrm>
            <a:off x="3083857" y="3077821"/>
            <a:ext cx="5531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FF7777"/>
                </a:solidFill>
              </a:rPr>
              <a:t>Façam na representação da entropia</a:t>
            </a:r>
          </a:p>
        </p:txBody>
      </p:sp>
    </p:spTree>
    <p:extLst>
      <p:ext uri="{BB962C8B-B14F-4D97-AF65-F5344CB8AC3E}">
        <p14:creationId xmlns:p14="http://schemas.microsoft.com/office/powerpoint/2010/main" val="963942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79A893E-2CCC-8EC5-EA96-9EBBFA4A4F00}"/>
                  </a:ext>
                </a:extLst>
              </p:cNvPr>
              <p:cNvSpPr txBox="1"/>
              <p:nvPr/>
            </p:nvSpPr>
            <p:spPr>
              <a:xfrm>
                <a:off x="8456502" y="793733"/>
                <a:ext cx="30031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𝑐𝑜𝑛𝑠𝑡𝑎𝑛𝑡𝑒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79A893E-2CCC-8EC5-EA96-9EBBFA4A4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6502" y="793733"/>
                <a:ext cx="3003176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66356A-B0C7-4FA8-20A3-BE12C2A7D5BD}"/>
                  </a:ext>
                </a:extLst>
              </p:cNvPr>
              <p:cNvSpPr txBox="1"/>
              <p:nvPr/>
            </p:nvSpPr>
            <p:spPr>
              <a:xfrm>
                <a:off x="8489404" y="1388045"/>
                <a:ext cx="30031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𝑑𝑈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66356A-B0C7-4FA8-20A3-BE12C2A7D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9404" y="1388045"/>
                <a:ext cx="300317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47B660-1CF8-1B6C-D4C0-4F645206C33A}"/>
                  </a:ext>
                </a:extLst>
              </p:cNvPr>
              <p:cNvSpPr txBox="1"/>
              <p:nvPr/>
            </p:nvSpPr>
            <p:spPr>
              <a:xfrm>
                <a:off x="1267282" y="3923903"/>
                <a:ext cx="77605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400" dirty="0"/>
                  <a:t> +</a:t>
                </a:r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47B660-1CF8-1B6C-D4C0-4F645206C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282" y="3923903"/>
                <a:ext cx="7760524" cy="461665"/>
              </a:xfrm>
              <a:prstGeom prst="rect">
                <a:avLst/>
              </a:prstGeom>
              <a:blipFill>
                <a:blip r:embed="rId4"/>
                <a:stretch>
                  <a:fillRect l="-236" t="-10667" b="-3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27D1D8CB-375C-4A2A-027E-083CAA256980}"/>
              </a:ext>
            </a:extLst>
          </p:cNvPr>
          <p:cNvGrpSpPr/>
          <p:nvPr/>
        </p:nvGrpSpPr>
        <p:grpSpPr>
          <a:xfrm>
            <a:off x="1060698" y="307666"/>
            <a:ext cx="7011638" cy="3360081"/>
            <a:chOff x="2129117" y="610363"/>
            <a:chExt cx="7011638" cy="336008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895169D-ACA1-5673-4173-937AAA21F67F}"/>
                </a:ext>
              </a:extLst>
            </p:cNvPr>
            <p:cNvGrpSpPr/>
            <p:nvPr/>
          </p:nvGrpSpPr>
          <p:grpSpPr>
            <a:xfrm>
              <a:off x="2129117" y="610363"/>
              <a:ext cx="7011638" cy="3360081"/>
              <a:chOff x="2235208" y="586580"/>
              <a:chExt cx="7011638" cy="3360081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80CAC8F-D52E-1121-FB38-B25D121C580B}"/>
                  </a:ext>
                </a:extLst>
              </p:cNvPr>
              <p:cNvSpPr/>
              <p:nvPr/>
            </p:nvSpPr>
            <p:spPr>
              <a:xfrm>
                <a:off x="2235208" y="586580"/>
                <a:ext cx="7011638" cy="3360081"/>
              </a:xfrm>
              <a:custGeom>
                <a:avLst/>
                <a:gdLst>
                  <a:gd name="connsiteX0" fmla="*/ 0 w 7011638"/>
                  <a:gd name="connsiteY0" fmla="*/ 0 h 3360081"/>
                  <a:gd name="connsiteX1" fmla="*/ 514187 w 7011638"/>
                  <a:gd name="connsiteY1" fmla="*/ 0 h 3360081"/>
                  <a:gd name="connsiteX2" fmla="*/ 1168606 w 7011638"/>
                  <a:gd name="connsiteY2" fmla="*/ 0 h 3360081"/>
                  <a:gd name="connsiteX3" fmla="*/ 1612677 w 7011638"/>
                  <a:gd name="connsiteY3" fmla="*/ 0 h 3360081"/>
                  <a:gd name="connsiteX4" fmla="*/ 2196980 w 7011638"/>
                  <a:gd name="connsiteY4" fmla="*/ 0 h 3360081"/>
                  <a:gd name="connsiteX5" fmla="*/ 2851399 w 7011638"/>
                  <a:gd name="connsiteY5" fmla="*/ 0 h 3360081"/>
                  <a:gd name="connsiteX6" fmla="*/ 3225353 w 7011638"/>
                  <a:gd name="connsiteY6" fmla="*/ 0 h 3360081"/>
                  <a:gd name="connsiteX7" fmla="*/ 3599308 w 7011638"/>
                  <a:gd name="connsiteY7" fmla="*/ 0 h 3360081"/>
                  <a:gd name="connsiteX8" fmla="*/ 4323843 w 7011638"/>
                  <a:gd name="connsiteY8" fmla="*/ 0 h 3360081"/>
                  <a:gd name="connsiteX9" fmla="*/ 4908147 w 7011638"/>
                  <a:gd name="connsiteY9" fmla="*/ 0 h 3360081"/>
                  <a:gd name="connsiteX10" fmla="*/ 5282101 w 7011638"/>
                  <a:gd name="connsiteY10" fmla="*/ 0 h 3360081"/>
                  <a:gd name="connsiteX11" fmla="*/ 5866404 w 7011638"/>
                  <a:gd name="connsiteY11" fmla="*/ 0 h 3360081"/>
                  <a:gd name="connsiteX12" fmla="*/ 7011638 w 7011638"/>
                  <a:gd name="connsiteY12" fmla="*/ 0 h 3360081"/>
                  <a:gd name="connsiteX13" fmla="*/ 7011638 w 7011638"/>
                  <a:gd name="connsiteY13" fmla="*/ 526413 h 3360081"/>
                  <a:gd name="connsiteX14" fmla="*/ 7011638 w 7011638"/>
                  <a:gd name="connsiteY14" fmla="*/ 1086426 h 3360081"/>
                  <a:gd name="connsiteX15" fmla="*/ 7011638 w 7011638"/>
                  <a:gd name="connsiteY15" fmla="*/ 1545637 h 3360081"/>
                  <a:gd name="connsiteX16" fmla="*/ 7011638 w 7011638"/>
                  <a:gd name="connsiteY16" fmla="*/ 2172852 h 3360081"/>
                  <a:gd name="connsiteX17" fmla="*/ 7011638 w 7011638"/>
                  <a:gd name="connsiteY17" fmla="*/ 2732866 h 3360081"/>
                  <a:gd name="connsiteX18" fmla="*/ 7011638 w 7011638"/>
                  <a:gd name="connsiteY18" fmla="*/ 3360081 h 3360081"/>
                  <a:gd name="connsiteX19" fmla="*/ 6497451 w 7011638"/>
                  <a:gd name="connsiteY19" fmla="*/ 3360081 h 3360081"/>
                  <a:gd name="connsiteX20" fmla="*/ 6053381 w 7011638"/>
                  <a:gd name="connsiteY20" fmla="*/ 3360081 h 3360081"/>
                  <a:gd name="connsiteX21" fmla="*/ 5328845 w 7011638"/>
                  <a:gd name="connsiteY21" fmla="*/ 3360081 h 3360081"/>
                  <a:gd name="connsiteX22" fmla="*/ 4744542 w 7011638"/>
                  <a:gd name="connsiteY22" fmla="*/ 3360081 h 3360081"/>
                  <a:gd name="connsiteX23" fmla="*/ 4370588 w 7011638"/>
                  <a:gd name="connsiteY23" fmla="*/ 3360081 h 3360081"/>
                  <a:gd name="connsiteX24" fmla="*/ 3786285 w 7011638"/>
                  <a:gd name="connsiteY24" fmla="*/ 3360081 h 3360081"/>
                  <a:gd name="connsiteX25" fmla="*/ 3272098 w 7011638"/>
                  <a:gd name="connsiteY25" fmla="*/ 3360081 h 3360081"/>
                  <a:gd name="connsiteX26" fmla="*/ 2757911 w 7011638"/>
                  <a:gd name="connsiteY26" fmla="*/ 3360081 h 3360081"/>
                  <a:gd name="connsiteX27" fmla="*/ 2243724 w 7011638"/>
                  <a:gd name="connsiteY27" fmla="*/ 3360081 h 3360081"/>
                  <a:gd name="connsiteX28" fmla="*/ 1729537 w 7011638"/>
                  <a:gd name="connsiteY28" fmla="*/ 3360081 h 3360081"/>
                  <a:gd name="connsiteX29" fmla="*/ 1075118 w 7011638"/>
                  <a:gd name="connsiteY29" fmla="*/ 3360081 h 3360081"/>
                  <a:gd name="connsiteX30" fmla="*/ 0 w 7011638"/>
                  <a:gd name="connsiteY30" fmla="*/ 3360081 h 3360081"/>
                  <a:gd name="connsiteX31" fmla="*/ 0 w 7011638"/>
                  <a:gd name="connsiteY31" fmla="*/ 2900870 h 3360081"/>
                  <a:gd name="connsiteX32" fmla="*/ 0 w 7011638"/>
                  <a:gd name="connsiteY32" fmla="*/ 2374457 h 3360081"/>
                  <a:gd name="connsiteX33" fmla="*/ 0 w 7011638"/>
                  <a:gd name="connsiteY33" fmla="*/ 1780843 h 3360081"/>
                  <a:gd name="connsiteX34" fmla="*/ 0 w 7011638"/>
                  <a:gd name="connsiteY34" fmla="*/ 1153628 h 3360081"/>
                  <a:gd name="connsiteX35" fmla="*/ 0 w 7011638"/>
                  <a:gd name="connsiteY35" fmla="*/ 694417 h 3360081"/>
                  <a:gd name="connsiteX36" fmla="*/ 0 w 7011638"/>
                  <a:gd name="connsiteY36" fmla="*/ 0 h 336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7011638" h="3360081" fill="none" extrusionOk="0">
                    <a:moveTo>
                      <a:pt x="0" y="0"/>
                    </a:moveTo>
                    <a:cubicBezTo>
                      <a:pt x="176664" y="-32058"/>
                      <a:pt x="393309" y="37736"/>
                      <a:pt x="514187" y="0"/>
                    </a:cubicBezTo>
                    <a:cubicBezTo>
                      <a:pt x="635065" y="-37736"/>
                      <a:pt x="883886" y="14705"/>
                      <a:pt x="1168606" y="0"/>
                    </a:cubicBezTo>
                    <a:cubicBezTo>
                      <a:pt x="1453326" y="-14705"/>
                      <a:pt x="1480457" y="103"/>
                      <a:pt x="1612677" y="0"/>
                    </a:cubicBezTo>
                    <a:cubicBezTo>
                      <a:pt x="1744897" y="-103"/>
                      <a:pt x="2048314" y="66440"/>
                      <a:pt x="2196980" y="0"/>
                    </a:cubicBezTo>
                    <a:cubicBezTo>
                      <a:pt x="2345646" y="-66440"/>
                      <a:pt x="2713487" y="24382"/>
                      <a:pt x="2851399" y="0"/>
                    </a:cubicBezTo>
                    <a:cubicBezTo>
                      <a:pt x="2989311" y="-24382"/>
                      <a:pt x="3084237" y="39375"/>
                      <a:pt x="3225353" y="0"/>
                    </a:cubicBezTo>
                    <a:cubicBezTo>
                      <a:pt x="3366469" y="-39375"/>
                      <a:pt x="3431199" y="40861"/>
                      <a:pt x="3599308" y="0"/>
                    </a:cubicBezTo>
                    <a:cubicBezTo>
                      <a:pt x="3767418" y="-40861"/>
                      <a:pt x="3981098" y="45375"/>
                      <a:pt x="4323843" y="0"/>
                    </a:cubicBezTo>
                    <a:cubicBezTo>
                      <a:pt x="4666589" y="-45375"/>
                      <a:pt x="4692307" y="53600"/>
                      <a:pt x="4908147" y="0"/>
                    </a:cubicBezTo>
                    <a:cubicBezTo>
                      <a:pt x="5123987" y="-53600"/>
                      <a:pt x="5101711" y="7552"/>
                      <a:pt x="5282101" y="0"/>
                    </a:cubicBezTo>
                    <a:cubicBezTo>
                      <a:pt x="5462491" y="-7552"/>
                      <a:pt x="5606167" y="48595"/>
                      <a:pt x="5866404" y="0"/>
                    </a:cubicBezTo>
                    <a:cubicBezTo>
                      <a:pt x="6126641" y="-48595"/>
                      <a:pt x="6677386" y="66607"/>
                      <a:pt x="7011638" y="0"/>
                    </a:cubicBezTo>
                    <a:cubicBezTo>
                      <a:pt x="7055199" y="201989"/>
                      <a:pt x="6981349" y="362562"/>
                      <a:pt x="7011638" y="526413"/>
                    </a:cubicBezTo>
                    <a:cubicBezTo>
                      <a:pt x="7041927" y="690264"/>
                      <a:pt x="6982320" y="938277"/>
                      <a:pt x="7011638" y="1086426"/>
                    </a:cubicBezTo>
                    <a:cubicBezTo>
                      <a:pt x="7040956" y="1234575"/>
                      <a:pt x="6967140" y="1362573"/>
                      <a:pt x="7011638" y="1545637"/>
                    </a:cubicBezTo>
                    <a:cubicBezTo>
                      <a:pt x="7056136" y="1728701"/>
                      <a:pt x="6948151" y="1892091"/>
                      <a:pt x="7011638" y="2172852"/>
                    </a:cubicBezTo>
                    <a:cubicBezTo>
                      <a:pt x="7075125" y="2453613"/>
                      <a:pt x="6954915" y="2553110"/>
                      <a:pt x="7011638" y="2732866"/>
                    </a:cubicBezTo>
                    <a:cubicBezTo>
                      <a:pt x="7068361" y="2912622"/>
                      <a:pt x="6971645" y="3096835"/>
                      <a:pt x="7011638" y="3360081"/>
                    </a:cubicBezTo>
                    <a:cubicBezTo>
                      <a:pt x="6886174" y="3420352"/>
                      <a:pt x="6639655" y="3322352"/>
                      <a:pt x="6497451" y="3360081"/>
                    </a:cubicBezTo>
                    <a:cubicBezTo>
                      <a:pt x="6355247" y="3397810"/>
                      <a:pt x="6190531" y="3349165"/>
                      <a:pt x="6053381" y="3360081"/>
                    </a:cubicBezTo>
                    <a:cubicBezTo>
                      <a:pt x="5916231" y="3370997"/>
                      <a:pt x="5660658" y="3275436"/>
                      <a:pt x="5328845" y="3360081"/>
                    </a:cubicBezTo>
                    <a:cubicBezTo>
                      <a:pt x="4997032" y="3444726"/>
                      <a:pt x="4903398" y="3308292"/>
                      <a:pt x="4744542" y="3360081"/>
                    </a:cubicBezTo>
                    <a:cubicBezTo>
                      <a:pt x="4585686" y="3411870"/>
                      <a:pt x="4518377" y="3347887"/>
                      <a:pt x="4370588" y="3360081"/>
                    </a:cubicBezTo>
                    <a:cubicBezTo>
                      <a:pt x="4222799" y="3372275"/>
                      <a:pt x="4068157" y="3329275"/>
                      <a:pt x="3786285" y="3360081"/>
                    </a:cubicBezTo>
                    <a:cubicBezTo>
                      <a:pt x="3504413" y="3390887"/>
                      <a:pt x="3432512" y="3340674"/>
                      <a:pt x="3272098" y="3360081"/>
                    </a:cubicBezTo>
                    <a:cubicBezTo>
                      <a:pt x="3111684" y="3379488"/>
                      <a:pt x="2989084" y="3336530"/>
                      <a:pt x="2757911" y="3360081"/>
                    </a:cubicBezTo>
                    <a:cubicBezTo>
                      <a:pt x="2526738" y="3383632"/>
                      <a:pt x="2346727" y="3343514"/>
                      <a:pt x="2243724" y="3360081"/>
                    </a:cubicBezTo>
                    <a:cubicBezTo>
                      <a:pt x="2140721" y="3376648"/>
                      <a:pt x="1915232" y="3305908"/>
                      <a:pt x="1729537" y="3360081"/>
                    </a:cubicBezTo>
                    <a:cubicBezTo>
                      <a:pt x="1543842" y="3414254"/>
                      <a:pt x="1220962" y="3342110"/>
                      <a:pt x="1075118" y="3360081"/>
                    </a:cubicBezTo>
                    <a:cubicBezTo>
                      <a:pt x="929274" y="3378052"/>
                      <a:pt x="317856" y="3269275"/>
                      <a:pt x="0" y="3360081"/>
                    </a:cubicBezTo>
                    <a:cubicBezTo>
                      <a:pt x="-34585" y="3219252"/>
                      <a:pt x="30699" y="3071117"/>
                      <a:pt x="0" y="2900870"/>
                    </a:cubicBezTo>
                    <a:cubicBezTo>
                      <a:pt x="-30699" y="2730623"/>
                      <a:pt x="56249" y="2516615"/>
                      <a:pt x="0" y="2374457"/>
                    </a:cubicBezTo>
                    <a:cubicBezTo>
                      <a:pt x="-56249" y="2232299"/>
                      <a:pt x="50451" y="1979945"/>
                      <a:pt x="0" y="1780843"/>
                    </a:cubicBezTo>
                    <a:cubicBezTo>
                      <a:pt x="-50451" y="1581741"/>
                      <a:pt x="44564" y="1288290"/>
                      <a:pt x="0" y="1153628"/>
                    </a:cubicBezTo>
                    <a:cubicBezTo>
                      <a:pt x="-44564" y="1018967"/>
                      <a:pt x="53017" y="905776"/>
                      <a:pt x="0" y="694417"/>
                    </a:cubicBezTo>
                    <a:cubicBezTo>
                      <a:pt x="-53017" y="483058"/>
                      <a:pt x="38614" y="344166"/>
                      <a:pt x="0" y="0"/>
                    </a:cubicBezTo>
                    <a:close/>
                  </a:path>
                  <a:path w="7011638" h="3360081" stroke="0" extrusionOk="0">
                    <a:moveTo>
                      <a:pt x="0" y="0"/>
                    </a:moveTo>
                    <a:cubicBezTo>
                      <a:pt x="220058" y="-14895"/>
                      <a:pt x="291869" y="32348"/>
                      <a:pt x="514187" y="0"/>
                    </a:cubicBezTo>
                    <a:cubicBezTo>
                      <a:pt x="736505" y="-32348"/>
                      <a:pt x="751704" y="38599"/>
                      <a:pt x="888141" y="0"/>
                    </a:cubicBezTo>
                    <a:cubicBezTo>
                      <a:pt x="1024578" y="-38599"/>
                      <a:pt x="1304013" y="45558"/>
                      <a:pt x="1612677" y="0"/>
                    </a:cubicBezTo>
                    <a:cubicBezTo>
                      <a:pt x="1921341" y="-45558"/>
                      <a:pt x="1881942" y="15291"/>
                      <a:pt x="2126864" y="0"/>
                    </a:cubicBezTo>
                    <a:cubicBezTo>
                      <a:pt x="2371786" y="-15291"/>
                      <a:pt x="2427204" y="40647"/>
                      <a:pt x="2641050" y="0"/>
                    </a:cubicBezTo>
                    <a:cubicBezTo>
                      <a:pt x="2854896" y="-40647"/>
                      <a:pt x="3205830" y="52992"/>
                      <a:pt x="3365586" y="0"/>
                    </a:cubicBezTo>
                    <a:cubicBezTo>
                      <a:pt x="3525342" y="-52992"/>
                      <a:pt x="3621166" y="16484"/>
                      <a:pt x="3809657" y="0"/>
                    </a:cubicBezTo>
                    <a:cubicBezTo>
                      <a:pt x="3998148" y="-16484"/>
                      <a:pt x="4366984" y="66062"/>
                      <a:pt x="4534193" y="0"/>
                    </a:cubicBezTo>
                    <a:cubicBezTo>
                      <a:pt x="4701402" y="-66062"/>
                      <a:pt x="4968392" y="42447"/>
                      <a:pt x="5258729" y="0"/>
                    </a:cubicBezTo>
                    <a:cubicBezTo>
                      <a:pt x="5549066" y="-42447"/>
                      <a:pt x="5720302" y="7910"/>
                      <a:pt x="5843032" y="0"/>
                    </a:cubicBezTo>
                    <a:cubicBezTo>
                      <a:pt x="5965762" y="-7910"/>
                      <a:pt x="6776128" y="64951"/>
                      <a:pt x="7011638" y="0"/>
                    </a:cubicBezTo>
                    <a:cubicBezTo>
                      <a:pt x="7055837" y="229713"/>
                      <a:pt x="7010633" y="296015"/>
                      <a:pt x="7011638" y="526413"/>
                    </a:cubicBezTo>
                    <a:cubicBezTo>
                      <a:pt x="7012643" y="756811"/>
                      <a:pt x="6971720" y="802954"/>
                      <a:pt x="7011638" y="985624"/>
                    </a:cubicBezTo>
                    <a:cubicBezTo>
                      <a:pt x="7051556" y="1168294"/>
                      <a:pt x="6978430" y="1341860"/>
                      <a:pt x="7011638" y="1545637"/>
                    </a:cubicBezTo>
                    <a:cubicBezTo>
                      <a:pt x="7044846" y="1749414"/>
                      <a:pt x="6984004" y="1991825"/>
                      <a:pt x="7011638" y="2105651"/>
                    </a:cubicBezTo>
                    <a:cubicBezTo>
                      <a:pt x="7039272" y="2219477"/>
                      <a:pt x="6994126" y="2525571"/>
                      <a:pt x="7011638" y="2665664"/>
                    </a:cubicBezTo>
                    <a:cubicBezTo>
                      <a:pt x="7029150" y="2805757"/>
                      <a:pt x="6989761" y="3202910"/>
                      <a:pt x="7011638" y="3360081"/>
                    </a:cubicBezTo>
                    <a:cubicBezTo>
                      <a:pt x="6876503" y="3365570"/>
                      <a:pt x="6654939" y="3295601"/>
                      <a:pt x="6357218" y="3360081"/>
                    </a:cubicBezTo>
                    <a:cubicBezTo>
                      <a:pt x="6059497" y="3424561"/>
                      <a:pt x="6158779" y="3350659"/>
                      <a:pt x="5983264" y="3360081"/>
                    </a:cubicBezTo>
                    <a:cubicBezTo>
                      <a:pt x="5807749" y="3369503"/>
                      <a:pt x="5660562" y="3334226"/>
                      <a:pt x="5539194" y="3360081"/>
                    </a:cubicBezTo>
                    <a:cubicBezTo>
                      <a:pt x="5417826" y="3385936"/>
                      <a:pt x="5120405" y="3318495"/>
                      <a:pt x="4814658" y="3360081"/>
                    </a:cubicBezTo>
                    <a:cubicBezTo>
                      <a:pt x="4508911" y="3401667"/>
                      <a:pt x="4360656" y="3309734"/>
                      <a:pt x="4230355" y="3360081"/>
                    </a:cubicBezTo>
                    <a:cubicBezTo>
                      <a:pt x="4100054" y="3410428"/>
                      <a:pt x="3942603" y="3348427"/>
                      <a:pt x="3786285" y="3360081"/>
                    </a:cubicBezTo>
                    <a:cubicBezTo>
                      <a:pt x="3629967" y="3371735"/>
                      <a:pt x="3353045" y="3321645"/>
                      <a:pt x="3201981" y="3360081"/>
                    </a:cubicBezTo>
                    <a:cubicBezTo>
                      <a:pt x="3050917" y="3398517"/>
                      <a:pt x="3008724" y="3336407"/>
                      <a:pt x="2828027" y="3360081"/>
                    </a:cubicBezTo>
                    <a:cubicBezTo>
                      <a:pt x="2647330" y="3383755"/>
                      <a:pt x="2596211" y="3326912"/>
                      <a:pt x="2454073" y="3360081"/>
                    </a:cubicBezTo>
                    <a:cubicBezTo>
                      <a:pt x="2311935" y="3393250"/>
                      <a:pt x="2104596" y="3352172"/>
                      <a:pt x="1869770" y="3360081"/>
                    </a:cubicBezTo>
                    <a:cubicBezTo>
                      <a:pt x="1634944" y="3367990"/>
                      <a:pt x="1639287" y="3344520"/>
                      <a:pt x="1425700" y="3360081"/>
                    </a:cubicBezTo>
                    <a:cubicBezTo>
                      <a:pt x="1212113" y="3375642"/>
                      <a:pt x="1049122" y="3347279"/>
                      <a:pt x="771280" y="3360081"/>
                    </a:cubicBezTo>
                    <a:cubicBezTo>
                      <a:pt x="493438" y="3372883"/>
                      <a:pt x="158399" y="3301460"/>
                      <a:pt x="0" y="3360081"/>
                    </a:cubicBezTo>
                    <a:cubicBezTo>
                      <a:pt x="-18163" y="3102040"/>
                      <a:pt x="59166" y="2995785"/>
                      <a:pt x="0" y="2766467"/>
                    </a:cubicBezTo>
                    <a:cubicBezTo>
                      <a:pt x="-59166" y="2537149"/>
                      <a:pt x="36461" y="2298661"/>
                      <a:pt x="0" y="2172852"/>
                    </a:cubicBezTo>
                    <a:cubicBezTo>
                      <a:pt x="-36461" y="2047044"/>
                      <a:pt x="149" y="1854851"/>
                      <a:pt x="0" y="1680041"/>
                    </a:cubicBezTo>
                    <a:cubicBezTo>
                      <a:pt x="-149" y="1505231"/>
                      <a:pt x="57043" y="1317197"/>
                      <a:pt x="0" y="1086426"/>
                    </a:cubicBezTo>
                    <a:cubicBezTo>
                      <a:pt x="-57043" y="855656"/>
                      <a:pt x="88286" y="478679"/>
                      <a:pt x="0" y="0"/>
                    </a:cubicBezTo>
                    <a:close/>
                  </a:path>
                </a:pathLst>
              </a:custGeom>
              <a:pattFill prst="wdUpDiag">
                <a:fgClr>
                  <a:schemeClr val="tx1"/>
                </a:fgClr>
                <a:bgClr>
                  <a:schemeClr val="bg1"/>
                </a:bgClr>
              </a:pattFill>
              <a:ln w="28575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2FE3EC3-586F-F457-63EA-2849C66971CE}"/>
                  </a:ext>
                </a:extLst>
              </p:cNvPr>
              <p:cNvSpPr/>
              <p:nvPr/>
            </p:nvSpPr>
            <p:spPr>
              <a:xfrm>
                <a:off x="2346956" y="767274"/>
                <a:ext cx="6705600" cy="2998694"/>
              </a:xfrm>
              <a:custGeom>
                <a:avLst/>
                <a:gdLst>
                  <a:gd name="connsiteX0" fmla="*/ 0 w 6705600"/>
                  <a:gd name="connsiteY0" fmla="*/ 0 h 2998694"/>
                  <a:gd name="connsiteX1" fmla="*/ 692912 w 6705600"/>
                  <a:gd name="connsiteY1" fmla="*/ 0 h 2998694"/>
                  <a:gd name="connsiteX2" fmla="*/ 1117600 w 6705600"/>
                  <a:gd name="connsiteY2" fmla="*/ 0 h 2998694"/>
                  <a:gd name="connsiteX3" fmla="*/ 1743456 w 6705600"/>
                  <a:gd name="connsiteY3" fmla="*/ 0 h 2998694"/>
                  <a:gd name="connsiteX4" fmla="*/ 2168144 w 6705600"/>
                  <a:gd name="connsiteY4" fmla="*/ 0 h 2998694"/>
                  <a:gd name="connsiteX5" fmla="*/ 2726944 w 6705600"/>
                  <a:gd name="connsiteY5" fmla="*/ 0 h 2998694"/>
                  <a:gd name="connsiteX6" fmla="*/ 3352800 w 6705600"/>
                  <a:gd name="connsiteY6" fmla="*/ 0 h 2998694"/>
                  <a:gd name="connsiteX7" fmla="*/ 3710432 w 6705600"/>
                  <a:gd name="connsiteY7" fmla="*/ 0 h 2998694"/>
                  <a:gd name="connsiteX8" fmla="*/ 4068064 w 6705600"/>
                  <a:gd name="connsiteY8" fmla="*/ 0 h 2998694"/>
                  <a:gd name="connsiteX9" fmla="*/ 4760976 w 6705600"/>
                  <a:gd name="connsiteY9" fmla="*/ 0 h 2998694"/>
                  <a:gd name="connsiteX10" fmla="*/ 5319776 w 6705600"/>
                  <a:gd name="connsiteY10" fmla="*/ 0 h 2998694"/>
                  <a:gd name="connsiteX11" fmla="*/ 5677408 w 6705600"/>
                  <a:gd name="connsiteY11" fmla="*/ 0 h 2998694"/>
                  <a:gd name="connsiteX12" fmla="*/ 6705600 w 6705600"/>
                  <a:gd name="connsiteY12" fmla="*/ 0 h 2998694"/>
                  <a:gd name="connsiteX13" fmla="*/ 6705600 w 6705600"/>
                  <a:gd name="connsiteY13" fmla="*/ 659713 h 2998694"/>
                  <a:gd name="connsiteX14" fmla="*/ 6705600 w 6705600"/>
                  <a:gd name="connsiteY14" fmla="*/ 1199478 h 2998694"/>
                  <a:gd name="connsiteX15" fmla="*/ 6705600 w 6705600"/>
                  <a:gd name="connsiteY15" fmla="*/ 1799216 h 2998694"/>
                  <a:gd name="connsiteX16" fmla="*/ 6705600 w 6705600"/>
                  <a:gd name="connsiteY16" fmla="*/ 2308994 h 2998694"/>
                  <a:gd name="connsiteX17" fmla="*/ 6705600 w 6705600"/>
                  <a:gd name="connsiteY17" fmla="*/ 2998694 h 2998694"/>
                  <a:gd name="connsiteX18" fmla="*/ 6146800 w 6705600"/>
                  <a:gd name="connsiteY18" fmla="*/ 2998694 h 2998694"/>
                  <a:gd name="connsiteX19" fmla="*/ 5520944 w 6705600"/>
                  <a:gd name="connsiteY19" fmla="*/ 2998694 h 2998694"/>
                  <a:gd name="connsiteX20" fmla="*/ 4895088 w 6705600"/>
                  <a:gd name="connsiteY20" fmla="*/ 2998694 h 2998694"/>
                  <a:gd name="connsiteX21" fmla="*/ 4470400 w 6705600"/>
                  <a:gd name="connsiteY21" fmla="*/ 2998694 h 2998694"/>
                  <a:gd name="connsiteX22" fmla="*/ 3777488 w 6705600"/>
                  <a:gd name="connsiteY22" fmla="*/ 2998694 h 2998694"/>
                  <a:gd name="connsiteX23" fmla="*/ 3218688 w 6705600"/>
                  <a:gd name="connsiteY23" fmla="*/ 2998694 h 2998694"/>
                  <a:gd name="connsiteX24" fmla="*/ 2861056 w 6705600"/>
                  <a:gd name="connsiteY24" fmla="*/ 2998694 h 2998694"/>
                  <a:gd name="connsiteX25" fmla="*/ 2302256 w 6705600"/>
                  <a:gd name="connsiteY25" fmla="*/ 2998694 h 2998694"/>
                  <a:gd name="connsiteX26" fmla="*/ 1810512 w 6705600"/>
                  <a:gd name="connsiteY26" fmla="*/ 2998694 h 2998694"/>
                  <a:gd name="connsiteX27" fmla="*/ 1318768 w 6705600"/>
                  <a:gd name="connsiteY27" fmla="*/ 2998694 h 2998694"/>
                  <a:gd name="connsiteX28" fmla="*/ 827024 w 6705600"/>
                  <a:gd name="connsiteY28" fmla="*/ 2998694 h 2998694"/>
                  <a:gd name="connsiteX29" fmla="*/ 0 w 6705600"/>
                  <a:gd name="connsiteY29" fmla="*/ 2998694 h 2998694"/>
                  <a:gd name="connsiteX30" fmla="*/ 0 w 6705600"/>
                  <a:gd name="connsiteY30" fmla="*/ 2368968 h 2998694"/>
                  <a:gd name="connsiteX31" fmla="*/ 0 w 6705600"/>
                  <a:gd name="connsiteY31" fmla="*/ 1799216 h 2998694"/>
                  <a:gd name="connsiteX32" fmla="*/ 0 w 6705600"/>
                  <a:gd name="connsiteY32" fmla="*/ 1289438 h 2998694"/>
                  <a:gd name="connsiteX33" fmla="*/ 0 w 6705600"/>
                  <a:gd name="connsiteY33" fmla="*/ 719687 h 2998694"/>
                  <a:gd name="connsiteX34" fmla="*/ 0 w 6705600"/>
                  <a:gd name="connsiteY34" fmla="*/ 0 h 2998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6705600" h="2998694" fill="none" extrusionOk="0">
                    <a:moveTo>
                      <a:pt x="0" y="0"/>
                    </a:moveTo>
                    <a:cubicBezTo>
                      <a:pt x="149258" y="-18352"/>
                      <a:pt x="435080" y="29569"/>
                      <a:pt x="692912" y="0"/>
                    </a:cubicBezTo>
                    <a:cubicBezTo>
                      <a:pt x="950744" y="-29569"/>
                      <a:pt x="1023357" y="10178"/>
                      <a:pt x="1117600" y="0"/>
                    </a:cubicBezTo>
                    <a:cubicBezTo>
                      <a:pt x="1211843" y="-10178"/>
                      <a:pt x="1517011" y="5546"/>
                      <a:pt x="1743456" y="0"/>
                    </a:cubicBezTo>
                    <a:cubicBezTo>
                      <a:pt x="1969901" y="-5546"/>
                      <a:pt x="2005681" y="16774"/>
                      <a:pt x="2168144" y="0"/>
                    </a:cubicBezTo>
                    <a:cubicBezTo>
                      <a:pt x="2330607" y="-16774"/>
                      <a:pt x="2591983" y="24842"/>
                      <a:pt x="2726944" y="0"/>
                    </a:cubicBezTo>
                    <a:cubicBezTo>
                      <a:pt x="2861905" y="-24842"/>
                      <a:pt x="3188685" y="37408"/>
                      <a:pt x="3352800" y="0"/>
                    </a:cubicBezTo>
                    <a:cubicBezTo>
                      <a:pt x="3516915" y="-37408"/>
                      <a:pt x="3546437" y="14423"/>
                      <a:pt x="3710432" y="0"/>
                    </a:cubicBezTo>
                    <a:cubicBezTo>
                      <a:pt x="3874427" y="-14423"/>
                      <a:pt x="3893914" y="37468"/>
                      <a:pt x="4068064" y="0"/>
                    </a:cubicBezTo>
                    <a:cubicBezTo>
                      <a:pt x="4242214" y="-37468"/>
                      <a:pt x="4417074" y="43851"/>
                      <a:pt x="4760976" y="0"/>
                    </a:cubicBezTo>
                    <a:cubicBezTo>
                      <a:pt x="5104878" y="-43851"/>
                      <a:pt x="5086968" y="24533"/>
                      <a:pt x="5319776" y="0"/>
                    </a:cubicBezTo>
                    <a:cubicBezTo>
                      <a:pt x="5552584" y="-24533"/>
                      <a:pt x="5548250" y="22596"/>
                      <a:pt x="5677408" y="0"/>
                    </a:cubicBezTo>
                    <a:cubicBezTo>
                      <a:pt x="5806566" y="-22596"/>
                      <a:pt x="6430251" y="69048"/>
                      <a:pt x="6705600" y="0"/>
                    </a:cubicBezTo>
                    <a:cubicBezTo>
                      <a:pt x="6744935" y="225541"/>
                      <a:pt x="6655867" y="497088"/>
                      <a:pt x="6705600" y="659713"/>
                    </a:cubicBezTo>
                    <a:cubicBezTo>
                      <a:pt x="6755333" y="822338"/>
                      <a:pt x="6698293" y="1034600"/>
                      <a:pt x="6705600" y="1199478"/>
                    </a:cubicBezTo>
                    <a:cubicBezTo>
                      <a:pt x="6712907" y="1364357"/>
                      <a:pt x="6690553" y="1635336"/>
                      <a:pt x="6705600" y="1799216"/>
                    </a:cubicBezTo>
                    <a:cubicBezTo>
                      <a:pt x="6720647" y="1963096"/>
                      <a:pt x="6675959" y="2105445"/>
                      <a:pt x="6705600" y="2308994"/>
                    </a:cubicBezTo>
                    <a:cubicBezTo>
                      <a:pt x="6735241" y="2512543"/>
                      <a:pt x="6675745" y="2838358"/>
                      <a:pt x="6705600" y="2998694"/>
                    </a:cubicBezTo>
                    <a:cubicBezTo>
                      <a:pt x="6432244" y="3062692"/>
                      <a:pt x="6345593" y="2965563"/>
                      <a:pt x="6146800" y="2998694"/>
                    </a:cubicBezTo>
                    <a:cubicBezTo>
                      <a:pt x="5948007" y="3031825"/>
                      <a:pt x="5817766" y="2950833"/>
                      <a:pt x="5520944" y="2998694"/>
                    </a:cubicBezTo>
                    <a:cubicBezTo>
                      <a:pt x="5224122" y="3046555"/>
                      <a:pt x="5053515" y="2964382"/>
                      <a:pt x="4895088" y="2998694"/>
                    </a:cubicBezTo>
                    <a:cubicBezTo>
                      <a:pt x="4736661" y="3033006"/>
                      <a:pt x="4623158" y="2960771"/>
                      <a:pt x="4470400" y="2998694"/>
                    </a:cubicBezTo>
                    <a:cubicBezTo>
                      <a:pt x="4317642" y="3036617"/>
                      <a:pt x="4047291" y="2963753"/>
                      <a:pt x="3777488" y="2998694"/>
                    </a:cubicBezTo>
                    <a:cubicBezTo>
                      <a:pt x="3507685" y="3033635"/>
                      <a:pt x="3370501" y="2964419"/>
                      <a:pt x="3218688" y="2998694"/>
                    </a:cubicBezTo>
                    <a:cubicBezTo>
                      <a:pt x="3066875" y="3032969"/>
                      <a:pt x="2966844" y="2973157"/>
                      <a:pt x="2861056" y="2998694"/>
                    </a:cubicBezTo>
                    <a:cubicBezTo>
                      <a:pt x="2755268" y="3024231"/>
                      <a:pt x="2519110" y="2932078"/>
                      <a:pt x="2302256" y="2998694"/>
                    </a:cubicBezTo>
                    <a:cubicBezTo>
                      <a:pt x="2085402" y="3065310"/>
                      <a:pt x="1935166" y="2951898"/>
                      <a:pt x="1810512" y="2998694"/>
                    </a:cubicBezTo>
                    <a:cubicBezTo>
                      <a:pt x="1685858" y="3045490"/>
                      <a:pt x="1485134" y="2968179"/>
                      <a:pt x="1318768" y="2998694"/>
                    </a:cubicBezTo>
                    <a:cubicBezTo>
                      <a:pt x="1152402" y="3029209"/>
                      <a:pt x="949632" y="2960032"/>
                      <a:pt x="827024" y="2998694"/>
                    </a:cubicBezTo>
                    <a:cubicBezTo>
                      <a:pt x="704416" y="3037356"/>
                      <a:pt x="405194" y="2953475"/>
                      <a:pt x="0" y="2998694"/>
                    </a:cubicBezTo>
                    <a:cubicBezTo>
                      <a:pt x="-65643" y="2708272"/>
                      <a:pt x="61816" y="2573971"/>
                      <a:pt x="0" y="2368968"/>
                    </a:cubicBezTo>
                    <a:cubicBezTo>
                      <a:pt x="-61816" y="2163965"/>
                      <a:pt x="59997" y="2035228"/>
                      <a:pt x="0" y="1799216"/>
                    </a:cubicBezTo>
                    <a:cubicBezTo>
                      <a:pt x="-59997" y="1563204"/>
                      <a:pt x="43853" y="1474194"/>
                      <a:pt x="0" y="1289438"/>
                    </a:cubicBezTo>
                    <a:cubicBezTo>
                      <a:pt x="-43853" y="1104682"/>
                      <a:pt x="2475" y="966168"/>
                      <a:pt x="0" y="719687"/>
                    </a:cubicBezTo>
                    <a:cubicBezTo>
                      <a:pt x="-2475" y="473206"/>
                      <a:pt x="3262" y="346360"/>
                      <a:pt x="0" y="0"/>
                    </a:cubicBezTo>
                    <a:close/>
                  </a:path>
                  <a:path w="6705600" h="2998694" stroke="0" extrusionOk="0">
                    <a:moveTo>
                      <a:pt x="0" y="0"/>
                    </a:moveTo>
                    <a:cubicBezTo>
                      <a:pt x="234834" y="-21388"/>
                      <a:pt x="251410" y="8107"/>
                      <a:pt x="491744" y="0"/>
                    </a:cubicBezTo>
                    <a:cubicBezTo>
                      <a:pt x="732078" y="-8107"/>
                      <a:pt x="733633" y="18943"/>
                      <a:pt x="849376" y="0"/>
                    </a:cubicBezTo>
                    <a:cubicBezTo>
                      <a:pt x="965119" y="-18943"/>
                      <a:pt x="1330552" y="51935"/>
                      <a:pt x="1542288" y="0"/>
                    </a:cubicBezTo>
                    <a:cubicBezTo>
                      <a:pt x="1754024" y="-51935"/>
                      <a:pt x="1913171" y="9133"/>
                      <a:pt x="2034032" y="0"/>
                    </a:cubicBezTo>
                    <a:cubicBezTo>
                      <a:pt x="2154893" y="-9133"/>
                      <a:pt x="2347387" y="51219"/>
                      <a:pt x="2525776" y="0"/>
                    </a:cubicBezTo>
                    <a:cubicBezTo>
                      <a:pt x="2704165" y="-51219"/>
                      <a:pt x="2893566" y="29707"/>
                      <a:pt x="3218688" y="0"/>
                    </a:cubicBezTo>
                    <a:cubicBezTo>
                      <a:pt x="3543810" y="-29707"/>
                      <a:pt x="3520893" y="5714"/>
                      <a:pt x="3643376" y="0"/>
                    </a:cubicBezTo>
                    <a:cubicBezTo>
                      <a:pt x="3765859" y="-5714"/>
                      <a:pt x="3995230" y="27282"/>
                      <a:pt x="4336288" y="0"/>
                    </a:cubicBezTo>
                    <a:cubicBezTo>
                      <a:pt x="4677346" y="-27282"/>
                      <a:pt x="4797820" y="55608"/>
                      <a:pt x="5029200" y="0"/>
                    </a:cubicBezTo>
                    <a:cubicBezTo>
                      <a:pt x="5260580" y="-55608"/>
                      <a:pt x="5408668" y="30445"/>
                      <a:pt x="5588000" y="0"/>
                    </a:cubicBezTo>
                    <a:cubicBezTo>
                      <a:pt x="5767332" y="-30445"/>
                      <a:pt x="6262143" y="115893"/>
                      <a:pt x="6705600" y="0"/>
                    </a:cubicBezTo>
                    <a:cubicBezTo>
                      <a:pt x="6737275" y="262349"/>
                      <a:pt x="6695600" y="306094"/>
                      <a:pt x="6705600" y="569752"/>
                    </a:cubicBezTo>
                    <a:cubicBezTo>
                      <a:pt x="6715600" y="833410"/>
                      <a:pt x="6671841" y="927438"/>
                      <a:pt x="6705600" y="1079530"/>
                    </a:cubicBezTo>
                    <a:cubicBezTo>
                      <a:pt x="6739359" y="1231622"/>
                      <a:pt x="6676746" y="1390639"/>
                      <a:pt x="6705600" y="1679269"/>
                    </a:cubicBezTo>
                    <a:cubicBezTo>
                      <a:pt x="6734454" y="1967899"/>
                      <a:pt x="6701730" y="2053286"/>
                      <a:pt x="6705600" y="2279007"/>
                    </a:cubicBezTo>
                    <a:cubicBezTo>
                      <a:pt x="6709470" y="2504728"/>
                      <a:pt x="6629793" y="2818379"/>
                      <a:pt x="6705600" y="2998694"/>
                    </a:cubicBezTo>
                    <a:cubicBezTo>
                      <a:pt x="6561187" y="3023717"/>
                      <a:pt x="6242614" y="2976169"/>
                      <a:pt x="6079744" y="2998694"/>
                    </a:cubicBezTo>
                    <a:cubicBezTo>
                      <a:pt x="5916874" y="3021219"/>
                      <a:pt x="5688735" y="2954804"/>
                      <a:pt x="5520944" y="2998694"/>
                    </a:cubicBezTo>
                    <a:cubicBezTo>
                      <a:pt x="5353153" y="3042584"/>
                      <a:pt x="5334234" y="2974727"/>
                      <a:pt x="5163312" y="2998694"/>
                    </a:cubicBezTo>
                    <a:cubicBezTo>
                      <a:pt x="4992390" y="3022661"/>
                      <a:pt x="4834007" y="2984687"/>
                      <a:pt x="4738624" y="2998694"/>
                    </a:cubicBezTo>
                    <a:cubicBezTo>
                      <a:pt x="4643241" y="3012701"/>
                      <a:pt x="4371392" y="2995446"/>
                      <a:pt x="4045712" y="2998694"/>
                    </a:cubicBezTo>
                    <a:cubicBezTo>
                      <a:pt x="3720032" y="3001942"/>
                      <a:pt x="3723045" y="2960619"/>
                      <a:pt x="3486912" y="2998694"/>
                    </a:cubicBezTo>
                    <a:cubicBezTo>
                      <a:pt x="3250779" y="3036769"/>
                      <a:pt x="3271612" y="2975699"/>
                      <a:pt x="3062224" y="2998694"/>
                    </a:cubicBezTo>
                    <a:cubicBezTo>
                      <a:pt x="2852836" y="3021689"/>
                      <a:pt x="2700846" y="2962524"/>
                      <a:pt x="2503424" y="2998694"/>
                    </a:cubicBezTo>
                    <a:cubicBezTo>
                      <a:pt x="2306002" y="3034864"/>
                      <a:pt x="2319352" y="2980271"/>
                      <a:pt x="2145792" y="2998694"/>
                    </a:cubicBezTo>
                    <a:cubicBezTo>
                      <a:pt x="1972232" y="3017117"/>
                      <a:pt x="1946655" y="2966304"/>
                      <a:pt x="1788160" y="2998694"/>
                    </a:cubicBezTo>
                    <a:cubicBezTo>
                      <a:pt x="1629665" y="3031084"/>
                      <a:pt x="1465046" y="2954182"/>
                      <a:pt x="1229360" y="2998694"/>
                    </a:cubicBezTo>
                    <a:cubicBezTo>
                      <a:pt x="993674" y="3043206"/>
                      <a:pt x="950377" y="2996826"/>
                      <a:pt x="804672" y="2998694"/>
                    </a:cubicBezTo>
                    <a:cubicBezTo>
                      <a:pt x="658967" y="3000562"/>
                      <a:pt x="184753" y="2970716"/>
                      <a:pt x="0" y="2998694"/>
                    </a:cubicBezTo>
                    <a:cubicBezTo>
                      <a:pt x="-17185" y="2811254"/>
                      <a:pt x="37126" y="2628565"/>
                      <a:pt x="0" y="2458929"/>
                    </a:cubicBezTo>
                    <a:cubicBezTo>
                      <a:pt x="-37126" y="2289294"/>
                      <a:pt x="10443" y="2105799"/>
                      <a:pt x="0" y="1949151"/>
                    </a:cubicBezTo>
                    <a:cubicBezTo>
                      <a:pt x="-10443" y="1792503"/>
                      <a:pt x="70731" y="1502983"/>
                      <a:pt x="0" y="1319425"/>
                    </a:cubicBezTo>
                    <a:cubicBezTo>
                      <a:pt x="-70731" y="1135867"/>
                      <a:pt x="27543" y="925393"/>
                      <a:pt x="0" y="779660"/>
                    </a:cubicBezTo>
                    <a:cubicBezTo>
                      <a:pt x="-27543" y="633927"/>
                      <a:pt x="43135" y="261167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28575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801C8FC-C096-667B-752D-870D4649BAC4}"/>
                  </a:ext>
                </a:extLst>
              </p:cNvPr>
              <p:cNvSpPr/>
              <p:nvPr/>
            </p:nvSpPr>
            <p:spPr>
              <a:xfrm>
                <a:off x="4633401" y="767274"/>
                <a:ext cx="48367" cy="2998694"/>
              </a:xfrm>
              <a:custGeom>
                <a:avLst/>
                <a:gdLst>
                  <a:gd name="connsiteX0" fmla="*/ 0 w 48367"/>
                  <a:gd name="connsiteY0" fmla="*/ 0 h 2998694"/>
                  <a:gd name="connsiteX1" fmla="*/ 48367 w 48367"/>
                  <a:gd name="connsiteY1" fmla="*/ 0 h 2998694"/>
                  <a:gd name="connsiteX2" fmla="*/ 48367 w 48367"/>
                  <a:gd name="connsiteY2" fmla="*/ 599739 h 2998694"/>
                  <a:gd name="connsiteX3" fmla="*/ 48367 w 48367"/>
                  <a:gd name="connsiteY3" fmla="*/ 1259451 h 2998694"/>
                  <a:gd name="connsiteX4" fmla="*/ 48367 w 48367"/>
                  <a:gd name="connsiteY4" fmla="*/ 1859190 h 2998694"/>
                  <a:gd name="connsiteX5" fmla="*/ 48367 w 48367"/>
                  <a:gd name="connsiteY5" fmla="*/ 2368968 h 2998694"/>
                  <a:gd name="connsiteX6" fmla="*/ 48367 w 48367"/>
                  <a:gd name="connsiteY6" fmla="*/ 2998694 h 2998694"/>
                  <a:gd name="connsiteX7" fmla="*/ 0 w 48367"/>
                  <a:gd name="connsiteY7" fmla="*/ 2998694 h 2998694"/>
                  <a:gd name="connsiteX8" fmla="*/ 0 w 48367"/>
                  <a:gd name="connsiteY8" fmla="*/ 2338981 h 2998694"/>
                  <a:gd name="connsiteX9" fmla="*/ 0 w 48367"/>
                  <a:gd name="connsiteY9" fmla="*/ 1709256 h 2998694"/>
                  <a:gd name="connsiteX10" fmla="*/ 0 w 48367"/>
                  <a:gd name="connsiteY10" fmla="*/ 1109517 h 2998694"/>
                  <a:gd name="connsiteX11" fmla="*/ 0 w 48367"/>
                  <a:gd name="connsiteY11" fmla="*/ 0 h 2998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8367" h="2998694" fill="none" extrusionOk="0">
                    <a:moveTo>
                      <a:pt x="0" y="0"/>
                    </a:moveTo>
                    <a:cubicBezTo>
                      <a:pt x="24058" y="1969"/>
                      <a:pt x="31815" y="-1888"/>
                      <a:pt x="48367" y="0"/>
                    </a:cubicBezTo>
                    <a:cubicBezTo>
                      <a:pt x="47358" y="155279"/>
                      <a:pt x="28486" y="331791"/>
                      <a:pt x="48367" y="599739"/>
                    </a:cubicBezTo>
                    <a:cubicBezTo>
                      <a:pt x="68248" y="867687"/>
                      <a:pt x="16050" y="1104705"/>
                      <a:pt x="48367" y="1259451"/>
                    </a:cubicBezTo>
                    <a:cubicBezTo>
                      <a:pt x="80684" y="1414197"/>
                      <a:pt x="67686" y="1688529"/>
                      <a:pt x="48367" y="1859190"/>
                    </a:cubicBezTo>
                    <a:cubicBezTo>
                      <a:pt x="29048" y="2029851"/>
                      <a:pt x="22899" y="2209964"/>
                      <a:pt x="48367" y="2368968"/>
                    </a:cubicBezTo>
                    <a:cubicBezTo>
                      <a:pt x="73835" y="2527972"/>
                      <a:pt x="32616" y="2759057"/>
                      <a:pt x="48367" y="2998694"/>
                    </a:cubicBezTo>
                    <a:cubicBezTo>
                      <a:pt x="34877" y="2996911"/>
                      <a:pt x="12972" y="2998551"/>
                      <a:pt x="0" y="2998694"/>
                    </a:cubicBezTo>
                    <a:cubicBezTo>
                      <a:pt x="-12843" y="2713967"/>
                      <a:pt x="1433" y="2592748"/>
                      <a:pt x="0" y="2338981"/>
                    </a:cubicBezTo>
                    <a:cubicBezTo>
                      <a:pt x="-1433" y="2085214"/>
                      <a:pt x="-31155" y="1931700"/>
                      <a:pt x="0" y="1709256"/>
                    </a:cubicBezTo>
                    <a:cubicBezTo>
                      <a:pt x="31155" y="1486812"/>
                      <a:pt x="-22319" y="1318871"/>
                      <a:pt x="0" y="1109517"/>
                    </a:cubicBezTo>
                    <a:cubicBezTo>
                      <a:pt x="22319" y="900163"/>
                      <a:pt x="-15871" y="468862"/>
                      <a:pt x="0" y="0"/>
                    </a:cubicBezTo>
                    <a:close/>
                  </a:path>
                  <a:path w="48367" h="2998694" stroke="0" extrusionOk="0">
                    <a:moveTo>
                      <a:pt x="0" y="0"/>
                    </a:moveTo>
                    <a:cubicBezTo>
                      <a:pt x="21385" y="2213"/>
                      <a:pt x="34279" y="1769"/>
                      <a:pt x="48367" y="0"/>
                    </a:cubicBezTo>
                    <a:cubicBezTo>
                      <a:pt x="49274" y="201441"/>
                      <a:pt x="68857" y="275542"/>
                      <a:pt x="48367" y="509778"/>
                    </a:cubicBezTo>
                    <a:cubicBezTo>
                      <a:pt x="27877" y="744014"/>
                      <a:pt x="65782" y="966926"/>
                      <a:pt x="48367" y="1169491"/>
                    </a:cubicBezTo>
                    <a:cubicBezTo>
                      <a:pt x="30952" y="1372056"/>
                      <a:pt x="54648" y="1633669"/>
                      <a:pt x="48367" y="1769229"/>
                    </a:cubicBezTo>
                    <a:cubicBezTo>
                      <a:pt x="42086" y="1904789"/>
                      <a:pt x="45824" y="2066233"/>
                      <a:pt x="48367" y="2308994"/>
                    </a:cubicBezTo>
                    <a:cubicBezTo>
                      <a:pt x="50910" y="2551756"/>
                      <a:pt x="47231" y="2768340"/>
                      <a:pt x="48367" y="2998694"/>
                    </a:cubicBezTo>
                    <a:cubicBezTo>
                      <a:pt x="37486" y="2999457"/>
                      <a:pt x="10457" y="3000975"/>
                      <a:pt x="0" y="2998694"/>
                    </a:cubicBezTo>
                    <a:cubicBezTo>
                      <a:pt x="-22893" y="2676607"/>
                      <a:pt x="-26341" y="2592746"/>
                      <a:pt x="0" y="2338981"/>
                    </a:cubicBezTo>
                    <a:cubicBezTo>
                      <a:pt x="26341" y="2085216"/>
                      <a:pt x="17973" y="1979086"/>
                      <a:pt x="0" y="1679269"/>
                    </a:cubicBezTo>
                    <a:cubicBezTo>
                      <a:pt x="-17973" y="1379452"/>
                      <a:pt x="-3187" y="1245994"/>
                      <a:pt x="0" y="1109517"/>
                    </a:cubicBezTo>
                    <a:cubicBezTo>
                      <a:pt x="3187" y="973040"/>
                      <a:pt x="-24863" y="696707"/>
                      <a:pt x="0" y="539765"/>
                    </a:cubicBezTo>
                    <a:cubicBezTo>
                      <a:pt x="24863" y="382823"/>
                      <a:pt x="-24503" y="153006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89D38BF4-FD74-9BCA-D4E9-B191E3843B4A}"/>
                      </a:ext>
                    </a:extLst>
                  </p:cNvPr>
                  <p:cNvSpPr txBox="1"/>
                  <p:nvPr/>
                </p:nvSpPr>
                <p:spPr>
                  <a:xfrm>
                    <a:off x="2346956" y="870342"/>
                    <a:ext cx="1223155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89D38BF4-FD74-9BCA-D4E9-B191E3843B4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46956" y="870342"/>
                    <a:ext cx="1223155" cy="400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F192625A-5AB6-4E4F-62FF-878D3F31E82C}"/>
                      </a:ext>
                    </a:extLst>
                  </p:cNvPr>
                  <p:cNvSpPr txBox="1"/>
                  <p:nvPr/>
                </p:nvSpPr>
                <p:spPr>
                  <a:xfrm>
                    <a:off x="7704365" y="870342"/>
                    <a:ext cx="1241045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F192625A-5AB6-4E4F-62FF-878D3F31E8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04365" y="870342"/>
                    <a:ext cx="1241045" cy="4001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C1D915C-858D-89C1-9F3F-FCBDFAFC2B68}"/>
                    </a:ext>
                  </a:extLst>
                </p:cNvPr>
                <p:cNvSpPr txBox="1"/>
                <p:nvPr/>
              </p:nvSpPr>
              <p:spPr>
                <a:xfrm>
                  <a:off x="2433261" y="2192236"/>
                  <a:ext cx="209486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pt-BR" sz="2000" dirty="0"/>
                    <a:t> constantes</a:t>
                  </a: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C1D915C-858D-89C1-9F3F-FCBDFAFC2B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3261" y="2192236"/>
                  <a:ext cx="2094869" cy="400110"/>
                </a:xfrm>
                <a:prstGeom prst="rect">
                  <a:avLst/>
                </a:prstGeom>
                <a:blipFill>
                  <a:blip r:embed="rId7"/>
                  <a:stretch>
                    <a:fillRect t="-7576" r="-2624" b="-2727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62C0033-7E9F-FA07-C93E-989A74E428B2}"/>
                    </a:ext>
                  </a:extLst>
                </p:cNvPr>
                <p:cNvSpPr txBox="1"/>
                <p:nvPr/>
              </p:nvSpPr>
              <p:spPr>
                <a:xfrm>
                  <a:off x="6120964" y="2151894"/>
                  <a:ext cx="210679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pt-BR" sz="2000" dirty="0"/>
                    <a:t> constantes</a:t>
                  </a: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62C0033-7E9F-FA07-C93E-989A74E428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0964" y="2151894"/>
                  <a:ext cx="2106795" cy="400110"/>
                </a:xfrm>
                <a:prstGeom prst="rect">
                  <a:avLst/>
                </a:prstGeom>
                <a:blipFill>
                  <a:blip r:embed="rId8"/>
                  <a:stretch>
                    <a:fillRect t="-6061" r="-2609" b="-2727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BE83391-7D7C-5C0E-54E8-AC4ECC8B9729}"/>
                  </a:ext>
                </a:extLst>
              </p:cNvPr>
              <p:cNvSpPr txBox="1"/>
              <p:nvPr/>
            </p:nvSpPr>
            <p:spPr>
              <a:xfrm>
                <a:off x="147612" y="4641724"/>
                <a:ext cx="4804096" cy="855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den>
                      </m:f>
                      <m:r>
                        <a:rPr lang="pt-BR" sz="2400" i="1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pt-BR" sz="2400" i="1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  ⇒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BE83391-7D7C-5C0E-54E8-AC4ECC8B9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12" y="4641724"/>
                <a:ext cx="4804096" cy="85517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568E9C1-B8A1-63EC-4741-E75058176851}"/>
                  </a:ext>
                </a:extLst>
              </p:cNvPr>
              <p:cNvSpPr txBox="1"/>
              <p:nvPr/>
            </p:nvSpPr>
            <p:spPr>
              <a:xfrm>
                <a:off x="9958090" y="4583182"/>
                <a:ext cx="1591563" cy="9722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800" b="0" i="1" smtClean="0">
                              <a:solidFill>
                                <a:srgbClr val="FF777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solidFill>
                                <a:srgbClr val="FF7777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FF777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FF7777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FF7777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pt-BR" sz="2800" b="0" i="1" smtClean="0">
                          <a:solidFill>
                            <a:srgbClr val="FF777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solidFill>
                                <a:srgbClr val="FF777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solidFill>
                                <a:srgbClr val="FF7777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FF777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FF7777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FF7777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568E9C1-B8A1-63EC-4741-E750581768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8090" y="4583182"/>
                <a:ext cx="1591563" cy="9722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4B0F1C8-AF33-9551-AA28-CF53D650585A}"/>
                  </a:ext>
                </a:extLst>
              </p:cNvPr>
              <p:cNvSpPr txBox="1"/>
              <p:nvPr/>
            </p:nvSpPr>
            <p:spPr>
              <a:xfrm>
                <a:off x="4326935" y="4641724"/>
                <a:ext cx="6096646" cy="8551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pt-BR" sz="2400" i="1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pt-BR" sz="2400" i="1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4B0F1C8-AF33-9551-AA28-CF53D6505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935" y="4641724"/>
                <a:ext cx="6096646" cy="85517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785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C0639F-8436-A8D7-9DF4-CEA28048D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BAAE69FF-0D02-F056-DF56-1A5D949A62C8}"/>
              </a:ext>
            </a:extLst>
          </p:cNvPr>
          <p:cNvGrpSpPr/>
          <p:nvPr/>
        </p:nvGrpSpPr>
        <p:grpSpPr>
          <a:xfrm>
            <a:off x="2795973" y="605312"/>
            <a:ext cx="7011638" cy="3360081"/>
            <a:chOff x="2129117" y="610363"/>
            <a:chExt cx="7011638" cy="336008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65E9DDC-136E-129A-60C4-17F57A38D7DC}"/>
                </a:ext>
              </a:extLst>
            </p:cNvPr>
            <p:cNvGrpSpPr/>
            <p:nvPr/>
          </p:nvGrpSpPr>
          <p:grpSpPr>
            <a:xfrm>
              <a:off x="2129117" y="610363"/>
              <a:ext cx="7011638" cy="3360081"/>
              <a:chOff x="2235208" y="586580"/>
              <a:chExt cx="7011638" cy="3360081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F4308B2-8B8B-075E-5CCF-9566A902828E}"/>
                  </a:ext>
                </a:extLst>
              </p:cNvPr>
              <p:cNvSpPr/>
              <p:nvPr/>
            </p:nvSpPr>
            <p:spPr>
              <a:xfrm>
                <a:off x="2235208" y="586580"/>
                <a:ext cx="7011638" cy="3360081"/>
              </a:xfrm>
              <a:custGeom>
                <a:avLst/>
                <a:gdLst>
                  <a:gd name="connsiteX0" fmla="*/ 0 w 7011638"/>
                  <a:gd name="connsiteY0" fmla="*/ 0 h 3360081"/>
                  <a:gd name="connsiteX1" fmla="*/ 514187 w 7011638"/>
                  <a:gd name="connsiteY1" fmla="*/ 0 h 3360081"/>
                  <a:gd name="connsiteX2" fmla="*/ 1168606 w 7011638"/>
                  <a:gd name="connsiteY2" fmla="*/ 0 h 3360081"/>
                  <a:gd name="connsiteX3" fmla="*/ 1612677 w 7011638"/>
                  <a:gd name="connsiteY3" fmla="*/ 0 h 3360081"/>
                  <a:gd name="connsiteX4" fmla="*/ 2196980 w 7011638"/>
                  <a:gd name="connsiteY4" fmla="*/ 0 h 3360081"/>
                  <a:gd name="connsiteX5" fmla="*/ 2851399 w 7011638"/>
                  <a:gd name="connsiteY5" fmla="*/ 0 h 3360081"/>
                  <a:gd name="connsiteX6" fmla="*/ 3225353 w 7011638"/>
                  <a:gd name="connsiteY6" fmla="*/ 0 h 3360081"/>
                  <a:gd name="connsiteX7" fmla="*/ 3599308 w 7011638"/>
                  <a:gd name="connsiteY7" fmla="*/ 0 h 3360081"/>
                  <a:gd name="connsiteX8" fmla="*/ 4323843 w 7011638"/>
                  <a:gd name="connsiteY8" fmla="*/ 0 h 3360081"/>
                  <a:gd name="connsiteX9" fmla="*/ 4908147 w 7011638"/>
                  <a:gd name="connsiteY9" fmla="*/ 0 h 3360081"/>
                  <a:gd name="connsiteX10" fmla="*/ 5282101 w 7011638"/>
                  <a:gd name="connsiteY10" fmla="*/ 0 h 3360081"/>
                  <a:gd name="connsiteX11" fmla="*/ 5866404 w 7011638"/>
                  <a:gd name="connsiteY11" fmla="*/ 0 h 3360081"/>
                  <a:gd name="connsiteX12" fmla="*/ 7011638 w 7011638"/>
                  <a:gd name="connsiteY12" fmla="*/ 0 h 3360081"/>
                  <a:gd name="connsiteX13" fmla="*/ 7011638 w 7011638"/>
                  <a:gd name="connsiteY13" fmla="*/ 526413 h 3360081"/>
                  <a:gd name="connsiteX14" fmla="*/ 7011638 w 7011638"/>
                  <a:gd name="connsiteY14" fmla="*/ 1086426 h 3360081"/>
                  <a:gd name="connsiteX15" fmla="*/ 7011638 w 7011638"/>
                  <a:gd name="connsiteY15" fmla="*/ 1545637 h 3360081"/>
                  <a:gd name="connsiteX16" fmla="*/ 7011638 w 7011638"/>
                  <a:gd name="connsiteY16" fmla="*/ 2172852 h 3360081"/>
                  <a:gd name="connsiteX17" fmla="*/ 7011638 w 7011638"/>
                  <a:gd name="connsiteY17" fmla="*/ 2732866 h 3360081"/>
                  <a:gd name="connsiteX18" fmla="*/ 7011638 w 7011638"/>
                  <a:gd name="connsiteY18" fmla="*/ 3360081 h 3360081"/>
                  <a:gd name="connsiteX19" fmla="*/ 6497451 w 7011638"/>
                  <a:gd name="connsiteY19" fmla="*/ 3360081 h 3360081"/>
                  <a:gd name="connsiteX20" fmla="*/ 6053381 w 7011638"/>
                  <a:gd name="connsiteY20" fmla="*/ 3360081 h 3360081"/>
                  <a:gd name="connsiteX21" fmla="*/ 5328845 w 7011638"/>
                  <a:gd name="connsiteY21" fmla="*/ 3360081 h 3360081"/>
                  <a:gd name="connsiteX22" fmla="*/ 4744542 w 7011638"/>
                  <a:gd name="connsiteY22" fmla="*/ 3360081 h 3360081"/>
                  <a:gd name="connsiteX23" fmla="*/ 4370588 w 7011638"/>
                  <a:gd name="connsiteY23" fmla="*/ 3360081 h 3360081"/>
                  <a:gd name="connsiteX24" fmla="*/ 3786285 w 7011638"/>
                  <a:gd name="connsiteY24" fmla="*/ 3360081 h 3360081"/>
                  <a:gd name="connsiteX25" fmla="*/ 3272098 w 7011638"/>
                  <a:gd name="connsiteY25" fmla="*/ 3360081 h 3360081"/>
                  <a:gd name="connsiteX26" fmla="*/ 2757911 w 7011638"/>
                  <a:gd name="connsiteY26" fmla="*/ 3360081 h 3360081"/>
                  <a:gd name="connsiteX27" fmla="*/ 2243724 w 7011638"/>
                  <a:gd name="connsiteY27" fmla="*/ 3360081 h 3360081"/>
                  <a:gd name="connsiteX28" fmla="*/ 1729537 w 7011638"/>
                  <a:gd name="connsiteY28" fmla="*/ 3360081 h 3360081"/>
                  <a:gd name="connsiteX29" fmla="*/ 1075118 w 7011638"/>
                  <a:gd name="connsiteY29" fmla="*/ 3360081 h 3360081"/>
                  <a:gd name="connsiteX30" fmla="*/ 0 w 7011638"/>
                  <a:gd name="connsiteY30" fmla="*/ 3360081 h 3360081"/>
                  <a:gd name="connsiteX31" fmla="*/ 0 w 7011638"/>
                  <a:gd name="connsiteY31" fmla="*/ 2900870 h 3360081"/>
                  <a:gd name="connsiteX32" fmla="*/ 0 w 7011638"/>
                  <a:gd name="connsiteY32" fmla="*/ 2374457 h 3360081"/>
                  <a:gd name="connsiteX33" fmla="*/ 0 w 7011638"/>
                  <a:gd name="connsiteY33" fmla="*/ 1780843 h 3360081"/>
                  <a:gd name="connsiteX34" fmla="*/ 0 w 7011638"/>
                  <a:gd name="connsiteY34" fmla="*/ 1153628 h 3360081"/>
                  <a:gd name="connsiteX35" fmla="*/ 0 w 7011638"/>
                  <a:gd name="connsiteY35" fmla="*/ 694417 h 3360081"/>
                  <a:gd name="connsiteX36" fmla="*/ 0 w 7011638"/>
                  <a:gd name="connsiteY36" fmla="*/ 0 h 336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7011638" h="3360081" fill="none" extrusionOk="0">
                    <a:moveTo>
                      <a:pt x="0" y="0"/>
                    </a:moveTo>
                    <a:cubicBezTo>
                      <a:pt x="176664" y="-32058"/>
                      <a:pt x="393309" y="37736"/>
                      <a:pt x="514187" y="0"/>
                    </a:cubicBezTo>
                    <a:cubicBezTo>
                      <a:pt x="635065" y="-37736"/>
                      <a:pt x="883886" y="14705"/>
                      <a:pt x="1168606" y="0"/>
                    </a:cubicBezTo>
                    <a:cubicBezTo>
                      <a:pt x="1453326" y="-14705"/>
                      <a:pt x="1480457" y="103"/>
                      <a:pt x="1612677" y="0"/>
                    </a:cubicBezTo>
                    <a:cubicBezTo>
                      <a:pt x="1744897" y="-103"/>
                      <a:pt x="2048314" y="66440"/>
                      <a:pt x="2196980" y="0"/>
                    </a:cubicBezTo>
                    <a:cubicBezTo>
                      <a:pt x="2345646" y="-66440"/>
                      <a:pt x="2713487" y="24382"/>
                      <a:pt x="2851399" y="0"/>
                    </a:cubicBezTo>
                    <a:cubicBezTo>
                      <a:pt x="2989311" y="-24382"/>
                      <a:pt x="3084237" y="39375"/>
                      <a:pt x="3225353" y="0"/>
                    </a:cubicBezTo>
                    <a:cubicBezTo>
                      <a:pt x="3366469" y="-39375"/>
                      <a:pt x="3431199" y="40861"/>
                      <a:pt x="3599308" y="0"/>
                    </a:cubicBezTo>
                    <a:cubicBezTo>
                      <a:pt x="3767418" y="-40861"/>
                      <a:pt x="3981098" y="45375"/>
                      <a:pt x="4323843" y="0"/>
                    </a:cubicBezTo>
                    <a:cubicBezTo>
                      <a:pt x="4666589" y="-45375"/>
                      <a:pt x="4692307" y="53600"/>
                      <a:pt x="4908147" y="0"/>
                    </a:cubicBezTo>
                    <a:cubicBezTo>
                      <a:pt x="5123987" y="-53600"/>
                      <a:pt x="5101711" y="7552"/>
                      <a:pt x="5282101" y="0"/>
                    </a:cubicBezTo>
                    <a:cubicBezTo>
                      <a:pt x="5462491" y="-7552"/>
                      <a:pt x="5606167" y="48595"/>
                      <a:pt x="5866404" y="0"/>
                    </a:cubicBezTo>
                    <a:cubicBezTo>
                      <a:pt x="6126641" y="-48595"/>
                      <a:pt x="6677386" y="66607"/>
                      <a:pt x="7011638" y="0"/>
                    </a:cubicBezTo>
                    <a:cubicBezTo>
                      <a:pt x="7055199" y="201989"/>
                      <a:pt x="6981349" y="362562"/>
                      <a:pt x="7011638" y="526413"/>
                    </a:cubicBezTo>
                    <a:cubicBezTo>
                      <a:pt x="7041927" y="690264"/>
                      <a:pt x="6982320" y="938277"/>
                      <a:pt x="7011638" y="1086426"/>
                    </a:cubicBezTo>
                    <a:cubicBezTo>
                      <a:pt x="7040956" y="1234575"/>
                      <a:pt x="6967140" y="1362573"/>
                      <a:pt x="7011638" y="1545637"/>
                    </a:cubicBezTo>
                    <a:cubicBezTo>
                      <a:pt x="7056136" y="1728701"/>
                      <a:pt x="6948151" y="1892091"/>
                      <a:pt x="7011638" y="2172852"/>
                    </a:cubicBezTo>
                    <a:cubicBezTo>
                      <a:pt x="7075125" y="2453613"/>
                      <a:pt x="6954915" y="2553110"/>
                      <a:pt x="7011638" y="2732866"/>
                    </a:cubicBezTo>
                    <a:cubicBezTo>
                      <a:pt x="7068361" y="2912622"/>
                      <a:pt x="6971645" y="3096835"/>
                      <a:pt x="7011638" y="3360081"/>
                    </a:cubicBezTo>
                    <a:cubicBezTo>
                      <a:pt x="6886174" y="3420352"/>
                      <a:pt x="6639655" y="3322352"/>
                      <a:pt x="6497451" y="3360081"/>
                    </a:cubicBezTo>
                    <a:cubicBezTo>
                      <a:pt x="6355247" y="3397810"/>
                      <a:pt x="6190531" y="3349165"/>
                      <a:pt x="6053381" y="3360081"/>
                    </a:cubicBezTo>
                    <a:cubicBezTo>
                      <a:pt x="5916231" y="3370997"/>
                      <a:pt x="5660658" y="3275436"/>
                      <a:pt x="5328845" y="3360081"/>
                    </a:cubicBezTo>
                    <a:cubicBezTo>
                      <a:pt x="4997032" y="3444726"/>
                      <a:pt x="4903398" y="3308292"/>
                      <a:pt x="4744542" y="3360081"/>
                    </a:cubicBezTo>
                    <a:cubicBezTo>
                      <a:pt x="4585686" y="3411870"/>
                      <a:pt x="4518377" y="3347887"/>
                      <a:pt x="4370588" y="3360081"/>
                    </a:cubicBezTo>
                    <a:cubicBezTo>
                      <a:pt x="4222799" y="3372275"/>
                      <a:pt x="4068157" y="3329275"/>
                      <a:pt x="3786285" y="3360081"/>
                    </a:cubicBezTo>
                    <a:cubicBezTo>
                      <a:pt x="3504413" y="3390887"/>
                      <a:pt x="3432512" y="3340674"/>
                      <a:pt x="3272098" y="3360081"/>
                    </a:cubicBezTo>
                    <a:cubicBezTo>
                      <a:pt x="3111684" y="3379488"/>
                      <a:pt x="2989084" y="3336530"/>
                      <a:pt x="2757911" y="3360081"/>
                    </a:cubicBezTo>
                    <a:cubicBezTo>
                      <a:pt x="2526738" y="3383632"/>
                      <a:pt x="2346727" y="3343514"/>
                      <a:pt x="2243724" y="3360081"/>
                    </a:cubicBezTo>
                    <a:cubicBezTo>
                      <a:pt x="2140721" y="3376648"/>
                      <a:pt x="1915232" y="3305908"/>
                      <a:pt x="1729537" y="3360081"/>
                    </a:cubicBezTo>
                    <a:cubicBezTo>
                      <a:pt x="1543842" y="3414254"/>
                      <a:pt x="1220962" y="3342110"/>
                      <a:pt x="1075118" y="3360081"/>
                    </a:cubicBezTo>
                    <a:cubicBezTo>
                      <a:pt x="929274" y="3378052"/>
                      <a:pt x="317856" y="3269275"/>
                      <a:pt x="0" y="3360081"/>
                    </a:cubicBezTo>
                    <a:cubicBezTo>
                      <a:pt x="-34585" y="3219252"/>
                      <a:pt x="30699" y="3071117"/>
                      <a:pt x="0" y="2900870"/>
                    </a:cubicBezTo>
                    <a:cubicBezTo>
                      <a:pt x="-30699" y="2730623"/>
                      <a:pt x="56249" y="2516615"/>
                      <a:pt x="0" y="2374457"/>
                    </a:cubicBezTo>
                    <a:cubicBezTo>
                      <a:pt x="-56249" y="2232299"/>
                      <a:pt x="50451" y="1979945"/>
                      <a:pt x="0" y="1780843"/>
                    </a:cubicBezTo>
                    <a:cubicBezTo>
                      <a:pt x="-50451" y="1581741"/>
                      <a:pt x="44564" y="1288290"/>
                      <a:pt x="0" y="1153628"/>
                    </a:cubicBezTo>
                    <a:cubicBezTo>
                      <a:pt x="-44564" y="1018967"/>
                      <a:pt x="53017" y="905776"/>
                      <a:pt x="0" y="694417"/>
                    </a:cubicBezTo>
                    <a:cubicBezTo>
                      <a:pt x="-53017" y="483058"/>
                      <a:pt x="38614" y="344166"/>
                      <a:pt x="0" y="0"/>
                    </a:cubicBezTo>
                    <a:close/>
                  </a:path>
                  <a:path w="7011638" h="3360081" stroke="0" extrusionOk="0">
                    <a:moveTo>
                      <a:pt x="0" y="0"/>
                    </a:moveTo>
                    <a:cubicBezTo>
                      <a:pt x="220058" y="-14895"/>
                      <a:pt x="291869" y="32348"/>
                      <a:pt x="514187" y="0"/>
                    </a:cubicBezTo>
                    <a:cubicBezTo>
                      <a:pt x="736505" y="-32348"/>
                      <a:pt x="751704" y="38599"/>
                      <a:pt x="888141" y="0"/>
                    </a:cubicBezTo>
                    <a:cubicBezTo>
                      <a:pt x="1024578" y="-38599"/>
                      <a:pt x="1304013" y="45558"/>
                      <a:pt x="1612677" y="0"/>
                    </a:cubicBezTo>
                    <a:cubicBezTo>
                      <a:pt x="1921341" y="-45558"/>
                      <a:pt x="1881942" y="15291"/>
                      <a:pt x="2126864" y="0"/>
                    </a:cubicBezTo>
                    <a:cubicBezTo>
                      <a:pt x="2371786" y="-15291"/>
                      <a:pt x="2427204" y="40647"/>
                      <a:pt x="2641050" y="0"/>
                    </a:cubicBezTo>
                    <a:cubicBezTo>
                      <a:pt x="2854896" y="-40647"/>
                      <a:pt x="3205830" y="52992"/>
                      <a:pt x="3365586" y="0"/>
                    </a:cubicBezTo>
                    <a:cubicBezTo>
                      <a:pt x="3525342" y="-52992"/>
                      <a:pt x="3621166" y="16484"/>
                      <a:pt x="3809657" y="0"/>
                    </a:cubicBezTo>
                    <a:cubicBezTo>
                      <a:pt x="3998148" y="-16484"/>
                      <a:pt x="4366984" y="66062"/>
                      <a:pt x="4534193" y="0"/>
                    </a:cubicBezTo>
                    <a:cubicBezTo>
                      <a:pt x="4701402" y="-66062"/>
                      <a:pt x="4968392" y="42447"/>
                      <a:pt x="5258729" y="0"/>
                    </a:cubicBezTo>
                    <a:cubicBezTo>
                      <a:pt x="5549066" y="-42447"/>
                      <a:pt x="5720302" y="7910"/>
                      <a:pt x="5843032" y="0"/>
                    </a:cubicBezTo>
                    <a:cubicBezTo>
                      <a:pt x="5965762" y="-7910"/>
                      <a:pt x="6776128" y="64951"/>
                      <a:pt x="7011638" y="0"/>
                    </a:cubicBezTo>
                    <a:cubicBezTo>
                      <a:pt x="7055837" y="229713"/>
                      <a:pt x="7010633" y="296015"/>
                      <a:pt x="7011638" y="526413"/>
                    </a:cubicBezTo>
                    <a:cubicBezTo>
                      <a:pt x="7012643" y="756811"/>
                      <a:pt x="6971720" y="802954"/>
                      <a:pt x="7011638" y="985624"/>
                    </a:cubicBezTo>
                    <a:cubicBezTo>
                      <a:pt x="7051556" y="1168294"/>
                      <a:pt x="6978430" y="1341860"/>
                      <a:pt x="7011638" y="1545637"/>
                    </a:cubicBezTo>
                    <a:cubicBezTo>
                      <a:pt x="7044846" y="1749414"/>
                      <a:pt x="6984004" y="1991825"/>
                      <a:pt x="7011638" y="2105651"/>
                    </a:cubicBezTo>
                    <a:cubicBezTo>
                      <a:pt x="7039272" y="2219477"/>
                      <a:pt x="6994126" y="2525571"/>
                      <a:pt x="7011638" y="2665664"/>
                    </a:cubicBezTo>
                    <a:cubicBezTo>
                      <a:pt x="7029150" y="2805757"/>
                      <a:pt x="6989761" y="3202910"/>
                      <a:pt x="7011638" y="3360081"/>
                    </a:cubicBezTo>
                    <a:cubicBezTo>
                      <a:pt x="6876503" y="3365570"/>
                      <a:pt x="6654939" y="3295601"/>
                      <a:pt x="6357218" y="3360081"/>
                    </a:cubicBezTo>
                    <a:cubicBezTo>
                      <a:pt x="6059497" y="3424561"/>
                      <a:pt x="6158779" y="3350659"/>
                      <a:pt x="5983264" y="3360081"/>
                    </a:cubicBezTo>
                    <a:cubicBezTo>
                      <a:pt x="5807749" y="3369503"/>
                      <a:pt x="5660562" y="3334226"/>
                      <a:pt x="5539194" y="3360081"/>
                    </a:cubicBezTo>
                    <a:cubicBezTo>
                      <a:pt x="5417826" y="3385936"/>
                      <a:pt x="5120405" y="3318495"/>
                      <a:pt x="4814658" y="3360081"/>
                    </a:cubicBezTo>
                    <a:cubicBezTo>
                      <a:pt x="4508911" y="3401667"/>
                      <a:pt x="4360656" y="3309734"/>
                      <a:pt x="4230355" y="3360081"/>
                    </a:cubicBezTo>
                    <a:cubicBezTo>
                      <a:pt x="4100054" y="3410428"/>
                      <a:pt x="3942603" y="3348427"/>
                      <a:pt x="3786285" y="3360081"/>
                    </a:cubicBezTo>
                    <a:cubicBezTo>
                      <a:pt x="3629967" y="3371735"/>
                      <a:pt x="3353045" y="3321645"/>
                      <a:pt x="3201981" y="3360081"/>
                    </a:cubicBezTo>
                    <a:cubicBezTo>
                      <a:pt x="3050917" y="3398517"/>
                      <a:pt x="3008724" y="3336407"/>
                      <a:pt x="2828027" y="3360081"/>
                    </a:cubicBezTo>
                    <a:cubicBezTo>
                      <a:pt x="2647330" y="3383755"/>
                      <a:pt x="2596211" y="3326912"/>
                      <a:pt x="2454073" y="3360081"/>
                    </a:cubicBezTo>
                    <a:cubicBezTo>
                      <a:pt x="2311935" y="3393250"/>
                      <a:pt x="2104596" y="3352172"/>
                      <a:pt x="1869770" y="3360081"/>
                    </a:cubicBezTo>
                    <a:cubicBezTo>
                      <a:pt x="1634944" y="3367990"/>
                      <a:pt x="1639287" y="3344520"/>
                      <a:pt x="1425700" y="3360081"/>
                    </a:cubicBezTo>
                    <a:cubicBezTo>
                      <a:pt x="1212113" y="3375642"/>
                      <a:pt x="1049122" y="3347279"/>
                      <a:pt x="771280" y="3360081"/>
                    </a:cubicBezTo>
                    <a:cubicBezTo>
                      <a:pt x="493438" y="3372883"/>
                      <a:pt x="158399" y="3301460"/>
                      <a:pt x="0" y="3360081"/>
                    </a:cubicBezTo>
                    <a:cubicBezTo>
                      <a:pt x="-18163" y="3102040"/>
                      <a:pt x="59166" y="2995785"/>
                      <a:pt x="0" y="2766467"/>
                    </a:cubicBezTo>
                    <a:cubicBezTo>
                      <a:pt x="-59166" y="2537149"/>
                      <a:pt x="36461" y="2298661"/>
                      <a:pt x="0" y="2172852"/>
                    </a:cubicBezTo>
                    <a:cubicBezTo>
                      <a:pt x="-36461" y="2047044"/>
                      <a:pt x="149" y="1854851"/>
                      <a:pt x="0" y="1680041"/>
                    </a:cubicBezTo>
                    <a:cubicBezTo>
                      <a:pt x="-149" y="1505231"/>
                      <a:pt x="57043" y="1317197"/>
                      <a:pt x="0" y="1086426"/>
                    </a:cubicBezTo>
                    <a:cubicBezTo>
                      <a:pt x="-57043" y="855656"/>
                      <a:pt x="88286" y="478679"/>
                      <a:pt x="0" y="0"/>
                    </a:cubicBezTo>
                    <a:close/>
                  </a:path>
                </a:pathLst>
              </a:custGeom>
              <a:pattFill prst="wdUpDiag">
                <a:fgClr>
                  <a:schemeClr val="tx1"/>
                </a:fgClr>
                <a:bgClr>
                  <a:schemeClr val="bg1"/>
                </a:bgClr>
              </a:pattFill>
              <a:ln w="28575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4B1DC35-8AF7-70A1-FD2E-2CE191437A5C}"/>
                  </a:ext>
                </a:extLst>
              </p:cNvPr>
              <p:cNvSpPr/>
              <p:nvPr/>
            </p:nvSpPr>
            <p:spPr>
              <a:xfrm>
                <a:off x="2346956" y="767274"/>
                <a:ext cx="6705600" cy="2998694"/>
              </a:xfrm>
              <a:custGeom>
                <a:avLst/>
                <a:gdLst>
                  <a:gd name="connsiteX0" fmla="*/ 0 w 6705600"/>
                  <a:gd name="connsiteY0" fmla="*/ 0 h 2998694"/>
                  <a:gd name="connsiteX1" fmla="*/ 692912 w 6705600"/>
                  <a:gd name="connsiteY1" fmla="*/ 0 h 2998694"/>
                  <a:gd name="connsiteX2" fmla="*/ 1117600 w 6705600"/>
                  <a:gd name="connsiteY2" fmla="*/ 0 h 2998694"/>
                  <a:gd name="connsiteX3" fmla="*/ 1743456 w 6705600"/>
                  <a:gd name="connsiteY3" fmla="*/ 0 h 2998694"/>
                  <a:gd name="connsiteX4" fmla="*/ 2168144 w 6705600"/>
                  <a:gd name="connsiteY4" fmla="*/ 0 h 2998694"/>
                  <a:gd name="connsiteX5" fmla="*/ 2726944 w 6705600"/>
                  <a:gd name="connsiteY5" fmla="*/ 0 h 2998694"/>
                  <a:gd name="connsiteX6" fmla="*/ 3352800 w 6705600"/>
                  <a:gd name="connsiteY6" fmla="*/ 0 h 2998694"/>
                  <a:gd name="connsiteX7" fmla="*/ 3710432 w 6705600"/>
                  <a:gd name="connsiteY7" fmla="*/ 0 h 2998694"/>
                  <a:gd name="connsiteX8" fmla="*/ 4068064 w 6705600"/>
                  <a:gd name="connsiteY8" fmla="*/ 0 h 2998694"/>
                  <a:gd name="connsiteX9" fmla="*/ 4760976 w 6705600"/>
                  <a:gd name="connsiteY9" fmla="*/ 0 h 2998694"/>
                  <a:gd name="connsiteX10" fmla="*/ 5319776 w 6705600"/>
                  <a:gd name="connsiteY10" fmla="*/ 0 h 2998694"/>
                  <a:gd name="connsiteX11" fmla="*/ 5677408 w 6705600"/>
                  <a:gd name="connsiteY11" fmla="*/ 0 h 2998694"/>
                  <a:gd name="connsiteX12" fmla="*/ 6705600 w 6705600"/>
                  <a:gd name="connsiteY12" fmla="*/ 0 h 2998694"/>
                  <a:gd name="connsiteX13" fmla="*/ 6705600 w 6705600"/>
                  <a:gd name="connsiteY13" fmla="*/ 659713 h 2998694"/>
                  <a:gd name="connsiteX14" fmla="*/ 6705600 w 6705600"/>
                  <a:gd name="connsiteY14" fmla="*/ 1199478 h 2998694"/>
                  <a:gd name="connsiteX15" fmla="*/ 6705600 w 6705600"/>
                  <a:gd name="connsiteY15" fmla="*/ 1799216 h 2998694"/>
                  <a:gd name="connsiteX16" fmla="*/ 6705600 w 6705600"/>
                  <a:gd name="connsiteY16" fmla="*/ 2308994 h 2998694"/>
                  <a:gd name="connsiteX17" fmla="*/ 6705600 w 6705600"/>
                  <a:gd name="connsiteY17" fmla="*/ 2998694 h 2998694"/>
                  <a:gd name="connsiteX18" fmla="*/ 6146800 w 6705600"/>
                  <a:gd name="connsiteY18" fmla="*/ 2998694 h 2998694"/>
                  <a:gd name="connsiteX19" fmla="*/ 5520944 w 6705600"/>
                  <a:gd name="connsiteY19" fmla="*/ 2998694 h 2998694"/>
                  <a:gd name="connsiteX20" fmla="*/ 4895088 w 6705600"/>
                  <a:gd name="connsiteY20" fmla="*/ 2998694 h 2998694"/>
                  <a:gd name="connsiteX21" fmla="*/ 4470400 w 6705600"/>
                  <a:gd name="connsiteY21" fmla="*/ 2998694 h 2998694"/>
                  <a:gd name="connsiteX22" fmla="*/ 3777488 w 6705600"/>
                  <a:gd name="connsiteY22" fmla="*/ 2998694 h 2998694"/>
                  <a:gd name="connsiteX23" fmla="*/ 3218688 w 6705600"/>
                  <a:gd name="connsiteY23" fmla="*/ 2998694 h 2998694"/>
                  <a:gd name="connsiteX24" fmla="*/ 2861056 w 6705600"/>
                  <a:gd name="connsiteY24" fmla="*/ 2998694 h 2998694"/>
                  <a:gd name="connsiteX25" fmla="*/ 2302256 w 6705600"/>
                  <a:gd name="connsiteY25" fmla="*/ 2998694 h 2998694"/>
                  <a:gd name="connsiteX26" fmla="*/ 1810512 w 6705600"/>
                  <a:gd name="connsiteY26" fmla="*/ 2998694 h 2998694"/>
                  <a:gd name="connsiteX27" fmla="*/ 1318768 w 6705600"/>
                  <a:gd name="connsiteY27" fmla="*/ 2998694 h 2998694"/>
                  <a:gd name="connsiteX28" fmla="*/ 827024 w 6705600"/>
                  <a:gd name="connsiteY28" fmla="*/ 2998694 h 2998694"/>
                  <a:gd name="connsiteX29" fmla="*/ 0 w 6705600"/>
                  <a:gd name="connsiteY29" fmla="*/ 2998694 h 2998694"/>
                  <a:gd name="connsiteX30" fmla="*/ 0 w 6705600"/>
                  <a:gd name="connsiteY30" fmla="*/ 2368968 h 2998694"/>
                  <a:gd name="connsiteX31" fmla="*/ 0 w 6705600"/>
                  <a:gd name="connsiteY31" fmla="*/ 1799216 h 2998694"/>
                  <a:gd name="connsiteX32" fmla="*/ 0 w 6705600"/>
                  <a:gd name="connsiteY32" fmla="*/ 1289438 h 2998694"/>
                  <a:gd name="connsiteX33" fmla="*/ 0 w 6705600"/>
                  <a:gd name="connsiteY33" fmla="*/ 719687 h 2998694"/>
                  <a:gd name="connsiteX34" fmla="*/ 0 w 6705600"/>
                  <a:gd name="connsiteY34" fmla="*/ 0 h 2998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6705600" h="2998694" fill="none" extrusionOk="0">
                    <a:moveTo>
                      <a:pt x="0" y="0"/>
                    </a:moveTo>
                    <a:cubicBezTo>
                      <a:pt x="149258" y="-18352"/>
                      <a:pt x="435080" y="29569"/>
                      <a:pt x="692912" y="0"/>
                    </a:cubicBezTo>
                    <a:cubicBezTo>
                      <a:pt x="950744" y="-29569"/>
                      <a:pt x="1023357" y="10178"/>
                      <a:pt x="1117600" y="0"/>
                    </a:cubicBezTo>
                    <a:cubicBezTo>
                      <a:pt x="1211843" y="-10178"/>
                      <a:pt x="1517011" y="5546"/>
                      <a:pt x="1743456" y="0"/>
                    </a:cubicBezTo>
                    <a:cubicBezTo>
                      <a:pt x="1969901" y="-5546"/>
                      <a:pt x="2005681" y="16774"/>
                      <a:pt x="2168144" y="0"/>
                    </a:cubicBezTo>
                    <a:cubicBezTo>
                      <a:pt x="2330607" y="-16774"/>
                      <a:pt x="2591983" y="24842"/>
                      <a:pt x="2726944" y="0"/>
                    </a:cubicBezTo>
                    <a:cubicBezTo>
                      <a:pt x="2861905" y="-24842"/>
                      <a:pt x="3188685" y="37408"/>
                      <a:pt x="3352800" y="0"/>
                    </a:cubicBezTo>
                    <a:cubicBezTo>
                      <a:pt x="3516915" y="-37408"/>
                      <a:pt x="3546437" y="14423"/>
                      <a:pt x="3710432" y="0"/>
                    </a:cubicBezTo>
                    <a:cubicBezTo>
                      <a:pt x="3874427" y="-14423"/>
                      <a:pt x="3893914" y="37468"/>
                      <a:pt x="4068064" y="0"/>
                    </a:cubicBezTo>
                    <a:cubicBezTo>
                      <a:pt x="4242214" y="-37468"/>
                      <a:pt x="4417074" y="43851"/>
                      <a:pt x="4760976" y="0"/>
                    </a:cubicBezTo>
                    <a:cubicBezTo>
                      <a:pt x="5104878" y="-43851"/>
                      <a:pt x="5086968" y="24533"/>
                      <a:pt x="5319776" y="0"/>
                    </a:cubicBezTo>
                    <a:cubicBezTo>
                      <a:pt x="5552584" y="-24533"/>
                      <a:pt x="5548250" y="22596"/>
                      <a:pt x="5677408" y="0"/>
                    </a:cubicBezTo>
                    <a:cubicBezTo>
                      <a:pt x="5806566" y="-22596"/>
                      <a:pt x="6430251" y="69048"/>
                      <a:pt x="6705600" y="0"/>
                    </a:cubicBezTo>
                    <a:cubicBezTo>
                      <a:pt x="6744935" y="225541"/>
                      <a:pt x="6655867" y="497088"/>
                      <a:pt x="6705600" y="659713"/>
                    </a:cubicBezTo>
                    <a:cubicBezTo>
                      <a:pt x="6755333" y="822338"/>
                      <a:pt x="6698293" y="1034600"/>
                      <a:pt x="6705600" y="1199478"/>
                    </a:cubicBezTo>
                    <a:cubicBezTo>
                      <a:pt x="6712907" y="1364357"/>
                      <a:pt x="6690553" y="1635336"/>
                      <a:pt x="6705600" y="1799216"/>
                    </a:cubicBezTo>
                    <a:cubicBezTo>
                      <a:pt x="6720647" y="1963096"/>
                      <a:pt x="6675959" y="2105445"/>
                      <a:pt x="6705600" y="2308994"/>
                    </a:cubicBezTo>
                    <a:cubicBezTo>
                      <a:pt x="6735241" y="2512543"/>
                      <a:pt x="6675745" y="2838358"/>
                      <a:pt x="6705600" y="2998694"/>
                    </a:cubicBezTo>
                    <a:cubicBezTo>
                      <a:pt x="6432244" y="3062692"/>
                      <a:pt x="6345593" y="2965563"/>
                      <a:pt x="6146800" y="2998694"/>
                    </a:cubicBezTo>
                    <a:cubicBezTo>
                      <a:pt x="5948007" y="3031825"/>
                      <a:pt x="5817766" y="2950833"/>
                      <a:pt x="5520944" y="2998694"/>
                    </a:cubicBezTo>
                    <a:cubicBezTo>
                      <a:pt x="5224122" y="3046555"/>
                      <a:pt x="5053515" y="2964382"/>
                      <a:pt x="4895088" y="2998694"/>
                    </a:cubicBezTo>
                    <a:cubicBezTo>
                      <a:pt x="4736661" y="3033006"/>
                      <a:pt x="4623158" y="2960771"/>
                      <a:pt x="4470400" y="2998694"/>
                    </a:cubicBezTo>
                    <a:cubicBezTo>
                      <a:pt x="4317642" y="3036617"/>
                      <a:pt x="4047291" y="2963753"/>
                      <a:pt x="3777488" y="2998694"/>
                    </a:cubicBezTo>
                    <a:cubicBezTo>
                      <a:pt x="3507685" y="3033635"/>
                      <a:pt x="3370501" y="2964419"/>
                      <a:pt x="3218688" y="2998694"/>
                    </a:cubicBezTo>
                    <a:cubicBezTo>
                      <a:pt x="3066875" y="3032969"/>
                      <a:pt x="2966844" y="2973157"/>
                      <a:pt x="2861056" y="2998694"/>
                    </a:cubicBezTo>
                    <a:cubicBezTo>
                      <a:pt x="2755268" y="3024231"/>
                      <a:pt x="2519110" y="2932078"/>
                      <a:pt x="2302256" y="2998694"/>
                    </a:cubicBezTo>
                    <a:cubicBezTo>
                      <a:pt x="2085402" y="3065310"/>
                      <a:pt x="1935166" y="2951898"/>
                      <a:pt x="1810512" y="2998694"/>
                    </a:cubicBezTo>
                    <a:cubicBezTo>
                      <a:pt x="1685858" y="3045490"/>
                      <a:pt x="1485134" y="2968179"/>
                      <a:pt x="1318768" y="2998694"/>
                    </a:cubicBezTo>
                    <a:cubicBezTo>
                      <a:pt x="1152402" y="3029209"/>
                      <a:pt x="949632" y="2960032"/>
                      <a:pt x="827024" y="2998694"/>
                    </a:cubicBezTo>
                    <a:cubicBezTo>
                      <a:pt x="704416" y="3037356"/>
                      <a:pt x="405194" y="2953475"/>
                      <a:pt x="0" y="2998694"/>
                    </a:cubicBezTo>
                    <a:cubicBezTo>
                      <a:pt x="-65643" y="2708272"/>
                      <a:pt x="61816" y="2573971"/>
                      <a:pt x="0" y="2368968"/>
                    </a:cubicBezTo>
                    <a:cubicBezTo>
                      <a:pt x="-61816" y="2163965"/>
                      <a:pt x="59997" y="2035228"/>
                      <a:pt x="0" y="1799216"/>
                    </a:cubicBezTo>
                    <a:cubicBezTo>
                      <a:pt x="-59997" y="1563204"/>
                      <a:pt x="43853" y="1474194"/>
                      <a:pt x="0" y="1289438"/>
                    </a:cubicBezTo>
                    <a:cubicBezTo>
                      <a:pt x="-43853" y="1104682"/>
                      <a:pt x="2475" y="966168"/>
                      <a:pt x="0" y="719687"/>
                    </a:cubicBezTo>
                    <a:cubicBezTo>
                      <a:pt x="-2475" y="473206"/>
                      <a:pt x="3262" y="346360"/>
                      <a:pt x="0" y="0"/>
                    </a:cubicBezTo>
                    <a:close/>
                  </a:path>
                  <a:path w="6705600" h="2998694" stroke="0" extrusionOk="0">
                    <a:moveTo>
                      <a:pt x="0" y="0"/>
                    </a:moveTo>
                    <a:cubicBezTo>
                      <a:pt x="234834" y="-21388"/>
                      <a:pt x="251410" y="8107"/>
                      <a:pt x="491744" y="0"/>
                    </a:cubicBezTo>
                    <a:cubicBezTo>
                      <a:pt x="732078" y="-8107"/>
                      <a:pt x="733633" y="18943"/>
                      <a:pt x="849376" y="0"/>
                    </a:cubicBezTo>
                    <a:cubicBezTo>
                      <a:pt x="965119" y="-18943"/>
                      <a:pt x="1330552" y="51935"/>
                      <a:pt x="1542288" y="0"/>
                    </a:cubicBezTo>
                    <a:cubicBezTo>
                      <a:pt x="1754024" y="-51935"/>
                      <a:pt x="1913171" y="9133"/>
                      <a:pt x="2034032" y="0"/>
                    </a:cubicBezTo>
                    <a:cubicBezTo>
                      <a:pt x="2154893" y="-9133"/>
                      <a:pt x="2347387" y="51219"/>
                      <a:pt x="2525776" y="0"/>
                    </a:cubicBezTo>
                    <a:cubicBezTo>
                      <a:pt x="2704165" y="-51219"/>
                      <a:pt x="2893566" y="29707"/>
                      <a:pt x="3218688" y="0"/>
                    </a:cubicBezTo>
                    <a:cubicBezTo>
                      <a:pt x="3543810" y="-29707"/>
                      <a:pt x="3520893" y="5714"/>
                      <a:pt x="3643376" y="0"/>
                    </a:cubicBezTo>
                    <a:cubicBezTo>
                      <a:pt x="3765859" y="-5714"/>
                      <a:pt x="3995230" y="27282"/>
                      <a:pt x="4336288" y="0"/>
                    </a:cubicBezTo>
                    <a:cubicBezTo>
                      <a:pt x="4677346" y="-27282"/>
                      <a:pt x="4797820" y="55608"/>
                      <a:pt x="5029200" y="0"/>
                    </a:cubicBezTo>
                    <a:cubicBezTo>
                      <a:pt x="5260580" y="-55608"/>
                      <a:pt x="5408668" y="30445"/>
                      <a:pt x="5588000" y="0"/>
                    </a:cubicBezTo>
                    <a:cubicBezTo>
                      <a:pt x="5767332" y="-30445"/>
                      <a:pt x="6262143" y="115893"/>
                      <a:pt x="6705600" y="0"/>
                    </a:cubicBezTo>
                    <a:cubicBezTo>
                      <a:pt x="6737275" y="262349"/>
                      <a:pt x="6695600" y="306094"/>
                      <a:pt x="6705600" y="569752"/>
                    </a:cubicBezTo>
                    <a:cubicBezTo>
                      <a:pt x="6715600" y="833410"/>
                      <a:pt x="6671841" y="927438"/>
                      <a:pt x="6705600" y="1079530"/>
                    </a:cubicBezTo>
                    <a:cubicBezTo>
                      <a:pt x="6739359" y="1231622"/>
                      <a:pt x="6676746" y="1390639"/>
                      <a:pt x="6705600" y="1679269"/>
                    </a:cubicBezTo>
                    <a:cubicBezTo>
                      <a:pt x="6734454" y="1967899"/>
                      <a:pt x="6701730" y="2053286"/>
                      <a:pt x="6705600" y="2279007"/>
                    </a:cubicBezTo>
                    <a:cubicBezTo>
                      <a:pt x="6709470" y="2504728"/>
                      <a:pt x="6629793" y="2818379"/>
                      <a:pt x="6705600" y="2998694"/>
                    </a:cubicBezTo>
                    <a:cubicBezTo>
                      <a:pt x="6561187" y="3023717"/>
                      <a:pt x="6242614" y="2976169"/>
                      <a:pt x="6079744" y="2998694"/>
                    </a:cubicBezTo>
                    <a:cubicBezTo>
                      <a:pt x="5916874" y="3021219"/>
                      <a:pt x="5688735" y="2954804"/>
                      <a:pt x="5520944" y="2998694"/>
                    </a:cubicBezTo>
                    <a:cubicBezTo>
                      <a:pt x="5353153" y="3042584"/>
                      <a:pt x="5334234" y="2974727"/>
                      <a:pt x="5163312" y="2998694"/>
                    </a:cubicBezTo>
                    <a:cubicBezTo>
                      <a:pt x="4992390" y="3022661"/>
                      <a:pt x="4834007" y="2984687"/>
                      <a:pt x="4738624" y="2998694"/>
                    </a:cubicBezTo>
                    <a:cubicBezTo>
                      <a:pt x="4643241" y="3012701"/>
                      <a:pt x="4371392" y="2995446"/>
                      <a:pt x="4045712" y="2998694"/>
                    </a:cubicBezTo>
                    <a:cubicBezTo>
                      <a:pt x="3720032" y="3001942"/>
                      <a:pt x="3723045" y="2960619"/>
                      <a:pt x="3486912" y="2998694"/>
                    </a:cubicBezTo>
                    <a:cubicBezTo>
                      <a:pt x="3250779" y="3036769"/>
                      <a:pt x="3271612" y="2975699"/>
                      <a:pt x="3062224" y="2998694"/>
                    </a:cubicBezTo>
                    <a:cubicBezTo>
                      <a:pt x="2852836" y="3021689"/>
                      <a:pt x="2700846" y="2962524"/>
                      <a:pt x="2503424" y="2998694"/>
                    </a:cubicBezTo>
                    <a:cubicBezTo>
                      <a:pt x="2306002" y="3034864"/>
                      <a:pt x="2319352" y="2980271"/>
                      <a:pt x="2145792" y="2998694"/>
                    </a:cubicBezTo>
                    <a:cubicBezTo>
                      <a:pt x="1972232" y="3017117"/>
                      <a:pt x="1946655" y="2966304"/>
                      <a:pt x="1788160" y="2998694"/>
                    </a:cubicBezTo>
                    <a:cubicBezTo>
                      <a:pt x="1629665" y="3031084"/>
                      <a:pt x="1465046" y="2954182"/>
                      <a:pt x="1229360" y="2998694"/>
                    </a:cubicBezTo>
                    <a:cubicBezTo>
                      <a:pt x="993674" y="3043206"/>
                      <a:pt x="950377" y="2996826"/>
                      <a:pt x="804672" y="2998694"/>
                    </a:cubicBezTo>
                    <a:cubicBezTo>
                      <a:pt x="658967" y="3000562"/>
                      <a:pt x="184753" y="2970716"/>
                      <a:pt x="0" y="2998694"/>
                    </a:cubicBezTo>
                    <a:cubicBezTo>
                      <a:pt x="-17185" y="2811254"/>
                      <a:pt x="37126" y="2628565"/>
                      <a:pt x="0" y="2458929"/>
                    </a:cubicBezTo>
                    <a:cubicBezTo>
                      <a:pt x="-37126" y="2289294"/>
                      <a:pt x="10443" y="2105799"/>
                      <a:pt x="0" y="1949151"/>
                    </a:cubicBezTo>
                    <a:cubicBezTo>
                      <a:pt x="-10443" y="1792503"/>
                      <a:pt x="70731" y="1502983"/>
                      <a:pt x="0" y="1319425"/>
                    </a:cubicBezTo>
                    <a:cubicBezTo>
                      <a:pt x="-70731" y="1135867"/>
                      <a:pt x="27543" y="925393"/>
                      <a:pt x="0" y="779660"/>
                    </a:cubicBezTo>
                    <a:cubicBezTo>
                      <a:pt x="-27543" y="633927"/>
                      <a:pt x="43135" y="261167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28575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2E69584-E6F8-9016-95B5-1DEEBF8F0734}"/>
                  </a:ext>
                </a:extLst>
              </p:cNvPr>
              <p:cNvSpPr/>
              <p:nvPr/>
            </p:nvSpPr>
            <p:spPr>
              <a:xfrm>
                <a:off x="4633401" y="767274"/>
                <a:ext cx="193216" cy="2998694"/>
              </a:xfrm>
              <a:custGeom>
                <a:avLst/>
                <a:gdLst>
                  <a:gd name="connsiteX0" fmla="*/ 0 w 193216"/>
                  <a:gd name="connsiteY0" fmla="*/ 0 h 2998694"/>
                  <a:gd name="connsiteX1" fmla="*/ 193216 w 193216"/>
                  <a:gd name="connsiteY1" fmla="*/ 0 h 2998694"/>
                  <a:gd name="connsiteX2" fmla="*/ 193216 w 193216"/>
                  <a:gd name="connsiteY2" fmla="*/ 599739 h 2998694"/>
                  <a:gd name="connsiteX3" fmla="*/ 193216 w 193216"/>
                  <a:gd name="connsiteY3" fmla="*/ 1259451 h 2998694"/>
                  <a:gd name="connsiteX4" fmla="*/ 193216 w 193216"/>
                  <a:gd name="connsiteY4" fmla="*/ 1859190 h 2998694"/>
                  <a:gd name="connsiteX5" fmla="*/ 193216 w 193216"/>
                  <a:gd name="connsiteY5" fmla="*/ 2368968 h 2998694"/>
                  <a:gd name="connsiteX6" fmla="*/ 193216 w 193216"/>
                  <a:gd name="connsiteY6" fmla="*/ 2998694 h 2998694"/>
                  <a:gd name="connsiteX7" fmla="*/ 0 w 193216"/>
                  <a:gd name="connsiteY7" fmla="*/ 2998694 h 2998694"/>
                  <a:gd name="connsiteX8" fmla="*/ 0 w 193216"/>
                  <a:gd name="connsiteY8" fmla="*/ 2338981 h 2998694"/>
                  <a:gd name="connsiteX9" fmla="*/ 0 w 193216"/>
                  <a:gd name="connsiteY9" fmla="*/ 1709256 h 2998694"/>
                  <a:gd name="connsiteX10" fmla="*/ 0 w 193216"/>
                  <a:gd name="connsiteY10" fmla="*/ 1109517 h 2998694"/>
                  <a:gd name="connsiteX11" fmla="*/ 0 w 193216"/>
                  <a:gd name="connsiteY11" fmla="*/ 0 h 2998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3216" h="2998694" fill="none" extrusionOk="0">
                    <a:moveTo>
                      <a:pt x="0" y="0"/>
                    </a:moveTo>
                    <a:cubicBezTo>
                      <a:pt x="81834" y="8661"/>
                      <a:pt x="106797" y="853"/>
                      <a:pt x="193216" y="0"/>
                    </a:cubicBezTo>
                    <a:cubicBezTo>
                      <a:pt x="192207" y="155279"/>
                      <a:pt x="173335" y="331791"/>
                      <a:pt x="193216" y="599739"/>
                    </a:cubicBezTo>
                    <a:cubicBezTo>
                      <a:pt x="213097" y="867687"/>
                      <a:pt x="160899" y="1104705"/>
                      <a:pt x="193216" y="1259451"/>
                    </a:cubicBezTo>
                    <a:cubicBezTo>
                      <a:pt x="225533" y="1414197"/>
                      <a:pt x="212535" y="1688529"/>
                      <a:pt x="193216" y="1859190"/>
                    </a:cubicBezTo>
                    <a:cubicBezTo>
                      <a:pt x="173897" y="2029851"/>
                      <a:pt x="167748" y="2209964"/>
                      <a:pt x="193216" y="2368968"/>
                    </a:cubicBezTo>
                    <a:cubicBezTo>
                      <a:pt x="218684" y="2527972"/>
                      <a:pt x="177465" y="2759057"/>
                      <a:pt x="193216" y="2998694"/>
                    </a:cubicBezTo>
                    <a:cubicBezTo>
                      <a:pt x="102979" y="2999193"/>
                      <a:pt x="71493" y="2998430"/>
                      <a:pt x="0" y="2998694"/>
                    </a:cubicBezTo>
                    <a:cubicBezTo>
                      <a:pt x="-12843" y="2713967"/>
                      <a:pt x="1433" y="2592748"/>
                      <a:pt x="0" y="2338981"/>
                    </a:cubicBezTo>
                    <a:cubicBezTo>
                      <a:pt x="-1433" y="2085214"/>
                      <a:pt x="-31155" y="1931700"/>
                      <a:pt x="0" y="1709256"/>
                    </a:cubicBezTo>
                    <a:cubicBezTo>
                      <a:pt x="31155" y="1486812"/>
                      <a:pt x="-22319" y="1318871"/>
                      <a:pt x="0" y="1109517"/>
                    </a:cubicBezTo>
                    <a:cubicBezTo>
                      <a:pt x="22319" y="900163"/>
                      <a:pt x="-15871" y="468862"/>
                      <a:pt x="0" y="0"/>
                    </a:cubicBezTo>
                    <a:close/>
                  </a:path>
                  <a:path w="193216" h="2998694" stroke="0" extrusionOk="0">
                    <a:moveTo>
                      <a:pt x="0" y="0"/>
                    </a:moveTo>
                    <a:cubicBezTo>
                      <a:pt x="73443" y="3584"/>
                      <a:pt x="153416" y="6"/>
                      <a:pt x="193216" y="0"/>
                    </a:cubicBezTo>
                    <a:cubicBezTo>
                      <a:pt x="194123" y="201441"/>
                      <a:pt x="213706" y="275542"/>
                      <a:pt x="193216" y="509778"/>
                    </a:cubicBezTo>
                    <a:cubicBezTo>
                      <a:pt x="172726" y="744014"/>
                      <a:pt x="210631" y="966926"/>
                      <a:pt x="193216" y="1169491"/>
                    </a:cubicBezTo>
                    <a:cubicBezTo>
                      <a:pt x="175801" y="1372056"/>
                      <a:pt x="199497" y="1633669"/>
                      <a:pt x="193216" y="1769229"/>
                    </a:cubicBezTo>
                    <a:cubicBezTo>
                      <a:pt x="186935" y="1904789"/>
                      <a:pt x="190673" y="2066233"/>
                      <a:pt x="193216" y="2308994"/>
                    </a:cubicBezTo>
                    <a:cubicBezTo>
                      <a:pt x="195759" y="2551756"/>
                      <a:pt x="192080" y="2768340"/>
                      <a:pt x="193216" y="2998694"/>
                    </a:cubicBezTo>
                    <a:cubicBezTo>
                      <a:pt x="153130" y="2995576"/>
                      <a:pt x="90386" y="3004655"/>
                      <a:pt x="0" y="2998694"/>
                    </a:cubicBezTo>
                    <a:cubicBezTo>
                      <a:pt x="-22893" y="2676607"/>
                      <a:pt x="-26341" y="2592746"/>
                      <a:pt x="0" y="2338981"/>
                    </a:cubicBezTo>
                    <a:cubicBezTo>
                      <a:pt x="26341" y="2085216"/>
                      <a:pt x="17973" y="1979086"/>
                      <a:pt x="0" y="1679269"/>
                    </a:cubicBezTo>
                    <a:cubicBezTo>
                      <a:pt x="-17973" y="1379452"/>
                      <a:pt x="-3187" y="1245994"/>
                      <a:pt x="0" y="1109517"/>
                    </a:cubicBezTo>
                    <a:cubicBezTo>
                      <a:pt x="3187" y="973040"/>
                      <a:pt x="-24863" y="696707"/>
                      <a:pt x="0" y="539765"/>
                    </a:cubicBezTo>
                    <a:cubicBezTo>
                      <a:pt x="24863" y="382823"/>
                      <a:pt x="-24503" y="153006"/>
                      <a:pt x="0" y="0"/>
                    </a:cubicBezTo>
                    <a:close/>
                  </a:path>
                </a:pathLst>
              </a:custGeom>
              <a:pattFill prst="wdUpDiag">
                <a:fgClr>
                  <a:schemeClr val="tx1">
                    <a:lumMod val="95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AAEE86DC-0005-BCED-C915-8B461380314F}"/>
                      </a:ext>
                    </a:extLst>
                  </p:cNvPr>
                  <p:cNvSpPr txBox="1"/>
                  <p:nvPr/>
                </p:nvSpPr>
                <p:spPr>
                  <a:xfrm>
                    <a:off x="2346956" y="870342"/>
                    <a:ext cx="1223155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AAEE86DC-0005-BCED-C915-8B461380314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46956" y="870342"/>
                    <a:ext cx="1223155" cy="40011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A16EFED7-F5EA-48F0-C853-BC03FE972D93}"/>
                      </a:ext>
                    </a:extLst>
                  </p:cNvPr>
                  <p:cNvSpPr txBox="1"/>
                  <p:nvPr/>
                </p:nvSpPr>
                <p:spPr>
                  <a:xfrm>
                    <a:off x="7704365" y="870342"/>
                    <a:ext cx="1241045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A16EFED7-F5EA-48F0-C853-BC03FE972D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04365" y="870342"/>
                    <a:ext cx="1241045" cy="400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538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FD21BB8-90FF-FADC-4815-C13F4052AFE0}"/>
                    </a:ext>
                  </a:extLst>
                </p:cNvPr>
                <p:cNvSpPr txBox="1"/>
                <p:nvPr/>
              </p:nvSpPr>
              <p:spPr>
                <a:xfrm>
                  <a:off x="2433261" y="2192236"/>
                  <a:ext cx="209486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pt-BR" sz="2000" dirty="0"/>
                    <a:t> constantes</a:t>
                  </a: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FD21BB8-90FF-FADC-4815-C13F4052AF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3261" y="2192236"/>
                  <a:ext cx="2094869" cy="400110"/>
                </a:xfrm>
                <a:prstGeom prst="rect">
                  <a:avLst/>
                </a:prstGeom>
                <a:blipFill>
                  <a:blip r:embed="rId4"/>
                  <a:stretch>
                    <a:fillRect t="-7692" r="-2624" b="-2923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52B0F3C-B774-B0DE-B587-EF094612A42D}"/>
                    </a:ext>
                  </a:extLst>
                </p:cNvPr>
                <p:cNvSpPr txBox="1"/>
                <p:nvPr/>
              </p:nvSpPr>
              <p:spPr>
                <a:xfrm>
                  <a:off x="6120964" y="2151894"/>
                  <a:ext cx="210679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pt-BR" sz="2000" dirty="0"/>
                    <a:t> constantes</a:t>
                  </a: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52B0F3C-B774-B0DE-B587-EF094612A4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0964" y="2151894"/>
                  <a:ext cx="2106795" cy="400110"/>
                </a:xfrm>
                <a:prstGeom prst="rect">
                  <a:avLst/>
                </a:prstGeom>
                <a:blipFill>
                  <a:blip r:embed="rId5"/>
                  <a:stretch>
                    <a:fillRect t="-6061" r="-2601" b="-2727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97FCE60-1B9F-50D3-64A0-8D963728E189}"/>
                  </a:ext>
                </a:extLst>
              </p:cNvPr>
              <p:cNvSpPr txBox="1"/>
              <p:nvPr/>
            </p:nvSpPr>
            <p:spPr>
              <a:xfrm>
                <a:off x="2595562" y="4642359"/>
                <a:ext cx="7730590" cy="922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pt-BR" sz="240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  ⇒</m:t>
                      </m:r>
                      <m:r>
                        <m:rPr>
                          <m:sty m:val="p"/>
                        </m:rPr>
                        <a:rPr lang="pt-BR" sz="2400" smtClean="0">
                          <a:solidFill>
                            <a:srgbClr val="FF7777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FF777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FF7777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FF7777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rgbClr val="FF7777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pt-BR" sz="2400" i="1">
                          <a:solidFill>
                            <a:srgbClr val="FF7777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97FCE60-1B9F-50D3-64A0-8D963728E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562" y="4642359"/>
                <a:ext cx="7730590" cy="9221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6D41A4F-681D-D86E-D8B7-9F60CE3EA61B}"/>
                  </a:ext>
                </a:extLst>
              </p:cNvPr>
              <p:cNvSpPr txBox="1"/>
              <p:nvPr/>
            </p:nvSpPr>
            <p:spPr>
              <a:xfrm>
                <a:off x="4591600" y="-8255"/>
                <a:ext cx="159156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FF777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FF7777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FF7777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FF7777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FF777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FF7777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FF7777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6D41A4F-681D-D86E-D8B7-9F60CE3EA6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600" y="-8255"/>
                <a:ext cx="159156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4EA9FA3-1243-708F-98C4-4F7F0B030E50}"/>
                  </a:ext>
                </a:extLst>
              </p:cNvPr>
              <p:cNvSpPr txBox="1"/>
              <p:nvPr/>
            </p:nvSpPr>
            <p:spPr>
              <a:xfrm>
                <a:off x="3526250" y="2727256"/>
                <a:ext cx="49003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FF777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FF7777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7777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4EA9FA3-1243-708F-98C4-4F7F0B030E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250" y="2727256"/>
                <a:ext cx="490038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E61079B-4A17-3ED2-CDAE-E4BAC2465689}"/>
                  </a:ext>
                </a:extLst>
              </p:cNvPr>
              <p:cNvSpPr txBox="1"/>
              <p:nvPr/>
            </p:nvSpPr>
            <p:spPr>
              <a:xfrm>
                <a:off x="7351179" y="2775532"/>
                <a:ext cx="49003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FF777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FF7777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7777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E61079B-4A17-3ED2-CDAE-E4BAC24656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179" y="2775532"/>
                <a:ext cx="490038" cy="461665"/>
              </a:xfrm>
              <a:prstGeom prst="rect">
                <a:avLst/>
              </a:prstGeom>
              <a:blipFill>
                <a:blip r:embed="rId9"/>
                <a:stretch>
                  <a:fillRect l="-2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3054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A01B06-3DFF-7FE5-C31E-529021282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138082"/>
            <a:ext cx="11887200" cy="24244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86160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5B1742-3B6D-FD03-6DD9-C4859A131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761" y="1172868"/>
            <a:ext cx="7863840" cy="43756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sx="102000" sy="102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33686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D3F383B-EA3C-87BC-515F-0DF716E9A851}"/>
              </a:ext>
            </a:extLst>
          </p:cNvPr>
          <p:cNvGrpSpPr/>
          <p:nvPr/>
        </p:nvGrpSpPr>
        <p:grpSpPr>
          <a:xfrm>
            <a:off x="609600" y="1181517"/>
            <a:ext cx="10972800" cy="3915885"/>
            <a:chOff x="427256" y="974387"/>
            <a:chExt cx="10972800" cy="391588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80B3BF-19A2-01DB-ADF6-A4DD4E580734}"/>
                </a:ext>
              </a:extLst>
            </p:cNvPr>
            <p:cNvSpPr/>
            <p:nvPr/>
          </p:nvSpPr>
          <p:spPr>
            <a:xfrm>
              <a:off x="427256" y="974388"/>
              <a:ext cx="10972800" cy="39158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39BBCE5-0626-A7D1-AA09-457EF753A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b="13017"/>
            <a:stretch/>
          </p:blipFill>
          <p:spPr>
            <a:xfrm>
              <a:off x="893981" y="1797696"/>
              <a:ext cx="10506075" cy="285008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76CB723-A4CD-F98A-5752-54732F837A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7256" y="974387"/>
              <a:ext cx="10972800" cy="9591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1342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0FAFF72-94C6-362E-2B4B-35263CA8976B}"/>
              </a:ext>
            </a:extLst>
          </p:cNvPr>
          <p:cNvGrpSpPr/>
          <p:nvPr/>
        </p:nvGrpSpPr>
        <p:grpSpPr>
          <a:xfrm>
            <a:off x="2825330" y="2566382"/>
            <a:ext cx="7011638" cy="3360081"/>
            <a:chOff x="2825330" y="2566382"/>
            <a:chExt cx="7011638" cy="336008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77F6169-EDDE-73AF-693A-F7C6B2682872}"/>
                </a:ext>
              </a:extLst>
            </p:cNvPr>
            <p:cNvSpPr/>
            <p:nvPr/>
          </p:nvSpPr>
          <p:spPr>
            <a:xfrm>
              <a:off x="2825330" y="2566382"/>
              <a:ext cx="7011638" cy="3360081"/>
            </a:xfrm>
            <a:custGeom>
              <a:avLst/>
              <a:gdLst>
                <a:gd name="connsiteX0" fmla="*/ 0 w 7011638"/>
                <a:gd name="connsiteY0" fmla="*/ 0 h 3360081"/>
                <a:gd name="connsiteX1" fmla="*/ 514187 w 7011638"/>
                <a:gd name="connsiteY1" fmla="*/ 0 h 3360081"/>
                <a:gd name="connsiteX2" fmla="*/ 1168606 w 7011638"/>
                <a:gd name="connsiteY2" fmla="*/ 0 h 3360081"/>
                <a:gd name="connsiteX3" fmla="*/ 1612677 w 7011638"/>
                <a:gd name="connsiteY3" fmla="*/ 0 h 3360081"/>
                <a:gd name="connsiteX4" fmla="*/ 2196980 w 7011638"/>
                <a:gd name="connsiteY4" fmla="*/ 0 h 3360081"/>
                <a:gd name="connsiteX5" fmla="*/ 2851399 w 7011638"/>
                <a:gd name="connsiteY5" fmla="*/ 0 h 3360081"/>
                <a:gd name="connsiteX6" fmla="*/ 3225353 w 7011638"/>
                <a:gd name="connsiteY6" fmla="*/ 0 h 3360081"/>
                <a:gd name="connsiteX7" fmla="*/ 3599308 w 7011638"/>
                <a:gd name="connsiteY7" fmla="*/ 0 h 3360081"/>
                <a:gd name="connsiteX8" fmla="*/ 4323843 w 7011638"/>
                <a:gd name="connsiteY8" fmla="*/ 0 h 3360081"/>
                <a:gd name="connsiteX9" fmla="*/ 4908147 w 7011638"/>
                <a:gd name="connsiteY9" fmla="*/ 0 h 3360081"/>
                <a:gd name="connsiteX10" fmla="*/ 5282101 w 7011638"/>
                <a:gd name="connsiteY10" fmla="*/ 0 h 3360081"/>
                <a:gd name="connsiteX11" fmla="*/ 5866404 w 7011638"/>
                <a:gd name="connsiteY11" fmla="*/ 0 h 3360081"/>
                <a:gd name="connsiteX12" fmla="*/ 7011638 w 7011638"/>
                <a:gd name="connsiteY12" fmla="*/ 0 h 3360081"/>
                <a:gd name="connsiteX13" fmla="*/ 7011638 w 7011638"/>
                <a:gd name="connsiteY13" fmla="*/ 526413 h 3360081"/>
                <a:gd name="connsiteX14" fmla="*/ 7011638 w 7011638"/>
                <a:gd name="connsiteY14" fmla="*/ 1086426 h 3360081"/>
                <a:gd name="connsiteX15" fmla="*/ 7011638 w 7011638"/>
                <a:gd name="connsiteY15" fmla="*/ 1545637 h 3360081"/>
                <a:gd name="connsiteX16" fmla="*/ 7011638 w 7011638"/>
                <a:gd name="connsiteY16" fmla="*/ 2172852 h 3360081"/>
                <a:gd name="connsiteX17" fmla="*/ 7011638 w 7011638"/>
                <a:gd name="connsiteY17" fmla="*/ 2732866 h 3360081"/>
                <a:gd name="connsiteX18" fmla="*/ 7011638 w 7011638"/>
                <a:gd name="connsiteY18" fmla="*/ 3360081 h 3360081"/>
                <a:gd name="connsiteX19" fmla="*/ 6497451 w 7011638"/>
                <a:gd name="connsiteY19" fmla="*/ 3360081 h 3360081"/>
                <a:gd name="connsiteX20" fmla="*/ 6053381 w 7011638"/>
                <a:gd name="connsiteY20" fmla="*/ 3360081 h 3360081"/>
                <a:gd name="connsiteX21" fmla="*/ 5328845 w 7011638"/>
                <a:gd name="connsiteY21" fmla="*/ 3360081 h 3360081"/>
                <a:gd name="connsiteX22" fmla="*/ 4744542 w 7011638"/>
                <a:gd name="connsiteY22" fmla="*/ 3360081 h 3360081"/>
                <a:gd name="connsiteX23" fmla="*/ 4370588 w 7011638"/>
                <a:gd name="connsiteY23" fmla="*/ 3360081 h 3360081"/>
                <a:gd name="connsiteX24" fmla="*/ 3786285 w 7011638"/>
                <a:gd name="connsiteY24" fmla="*/ 3360081 h 3360081"/>
                <a:gd name="connsiteX25" fmla="*/ 3272098 w 7011638"/>
                <a:gd name="connsiteY25" fmla="*/ 3360081 h 3360081"/>
                <a:gd name="connsiteX26" fmla="*/ 2757911 w 7011638"/>
                <a:gd name="connsiteY26" fmla="*/ 3360081 h 3360081"/>
                <a:gd name="connsiteX27" fmla="*/ 2243724 w 7011638"/>
                <a:gd name="connsiteY27" fmla="*/ 3360081 h 3360081"/>
                <a:gd name="connsiteX28" fmla="*/ 1729537 w 7011638"/>
                <a:gd name="connsiteY28" fmla="*/ 3360081 h 3360081"/>
                <a:gd name="connsiteX29" fmla="*/ 1075118 w 7011638"/>
                <a:gd name="connsiteY29" fmla="*/ 3360081 h 3360081"/>
                <a:gd name="connsiteX30" fmla="*/ 0 w 7011638"/>
                <a:gd name="connsiteY30" fmla="*/ 3360081 h 3360081"/>
                <a:gd name="connsiteX31" fmla="*/ 0 w 7011638"/>
                <a:gd name="connsiteY31" fmla="*/ 2900870 h 3360081"/>
                <a:gd name="connsiteX32" fmla="*/ 0 w 7011638"/>
                <a:gd name="connsiteY32" fmla="*/ 2374457 h 3360081"/>
                <a:gd name="connsiteX33" fmla="*/ 0 w 7011638"/>
                <a:gd name="connsiteY33" fmla="*/ 1780843 h 3360081"/>
                <a:gd name="connsiteX34" fmla="*/ 0 w 7011638"/>
                <a:gd name="connsiteY34" fmla="*/ 1153628 h 3360081"/>
                <a:gd name="connsiteX35" fmla="*/ 0 w 7011638"/>
                <a:gd name="connsiteY35" fmla="*/ 694417 h 3360081"/>
                <a:gd name="connsiteX36" fmla="*/ 0 w 7011638"/>
                <a:gd name="connsiteY36" fmla="*/ 0 h 3360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11638" h="3360081" fill="none" extrusionOk="0">
                  <a:moveTo>
                    <a:pt x="0" y="0"/>
                  </a:moveTo>
                  <a:cubicBezTo>
                    <a:pt x="176664" y="-32058"/>
                    <a:pt x="393309" y="37736"/>
                    <a:pt x="514187" y="0"/>
                  </a:cubicBezTo>
                  <a:cubicBezTo>
                    <a:pt x="635065" y="-37736"/>
                    <a:pt x="883886" y="14705"/>
                    <a:pt x="1168606" y="0"/>
                  </a:cubicBezTo>
                  <a:cubicBezTo>
                    <a:pt x="1453326" y="-14705"/>
                    <a:pt x="1480457" y="103"/>
                    <a:pt x="1612677" y="0"/>
                  </a:cubicBezTo>
                  <a:cubicBezTo>
                    <a:pt x="1744897" y="-103"/>
                    <a:pt x="2048314" y="66440"/>
                    <a:pt x="2196980" y="0"/>
                  </a:cubicBezTo>
                  <a:cubicBezTo>
                    <a:pt x="2345646" y="-66440"/>
                    <a:pt x="2713487" y="24382"/>
                    <a:pt x="2851399" y="0"/>
                  </a:cubicBezTo>
                  <a:cubicBezTo>
                    <a:pt x="2989311" y="-24382"/>
                    <a:pt x="3084237" y="39375"/>
                    <a:pt x="3225353" y="0"/>
                  </a:cubicBezTo>
                  <a:cubicBezTo>
                    <a:pt x="3366469" y="-39375"/>
                    <a:pt x="3431199" y="40861"/>
                    <a:pt x="3599308" y="0"/>
                  </a:cubicBezTo>
                  <a:cubicBezTo>
                    <a:pt x="3767418" y="-40861"/>
                    <a:pt x="3981098" y="45375"/>
                    <a:pt x="4323843" y="0"/>
                  </a:cubicBezTo>
                  <a:cubicBezTo>
                    <a:pt x="4666589" y="-45375"/>
                    <a:pt x="4692307" y="53600"/>
                    <a:pt x="4908147" y="0"/>
                  </a:cubicBezTo>
                  <a:cubicBezTo>
                    <a:pt x="5123987" y="-53600"/>
                    <a:pt x="5101711" y="7552"/>
                    <a:pt x="5282101" y="0"/>
                  </a:cubicBezTo>
                  <a:cubicBezTo>
                    <a:pt x="5462491" y="-7552"/>
                    <a:pt x="5606167" y="48595"/>
                    <a:pt x="5866404" y="0"/>
                  </a:cubicBezTo>
                  <a:cubicBezTo>
                    <a:pt x="6126641" y="-48595"/>
                    <a:pt x="6677386" y="66607"/>
                    <a:pt x="7011638" y="0"/>
                  </a:cubicBezTo>
                  <a:cubicBezTo>
                    <a:pt x="7055199" y="201989"/>
                    <a:pt x="6981349" y="362562"/>
                    <a:pt x="7011638" y="526413"/>
                  </a:cubicBezTo>
                  <a:cubicBezTo>
                    <a:pt x="7041927" y="690264"/>
                    <a:pt x="6982320" y="938277"/>
                    <a:pt x="7011638" y="1086426"/>
                  </a:cubicBezTo>
                  <a:cubicBezTo>
                    <a:pt x="7040956" y="1234575"/>
                    <a:pt x="6967140" y="1362573"/>
                    <a:pt x="7011638" y="1545637"/>
                  </a:cubicBezTo>
                  <a:cubicBezTo>
                    <a:pt x="7056136" y="1728701"/>
                    <a:pt x="6948151" y="1892091"/>
                    <a:pt x="7011638" y="2172852"/>
                  </a:cubicBezTo>
                  <a:cubicBezTo>
                    <a:pt x="7075125" y="2453613"/>
                    <a:pt x="6954915" y="2553110"/>
                    <a:pt x="7011638" y="2732866"/>
                  </a:cubicBezTo>
                  <a:cubicBezTo>
                    <a:pt x="7068361" y="2912622"/>
                    <a:pt x="6971645" y="3096835"/>
                    <a:pt x="7011638" y="3360081"/>
                  </a:cubicBezTo>
                  <a:cubicBezTo>
                    <a:pt x="6886174" y="3420352"/>
                    <a:pt x="6639655" y="3322352"/>
                    <a:pt x="6497451" y="3360081"/>
                  </a:cubicBezTo>
                  <a:cubicBezTo>
                    <a:pt x="6355247" y="3397810"/>
                    <a:pt x="6190531" y="3349165"/>
                    <a:pt x="6053381" y="3360081"/>
                  </a:cubicBezTo>
                  <a:cubicBezTo>
                    <a:pt x="5916231" y="3370997"/>
                    <a:pt x="5660658" y="3275436"/>
                    <a:pt x="5328845" y="3360081"/>
                  </a:cubicBezTo>
                  <a:cubicBezTo>
                    <a:pt x="4997032" y="3444726"/>
                    <a:pt x="4903398" y="3308292"/>
                    <a:pt x="4744542" y="3360081"/>
                  </a:cubicBezTo>
                  <a:cubicBezTo>
                    <a:pt x="4585686" y="3411870"/>
                    <a:pt x="4518377" y="3347887"/>
                    <a:pt x="4370588" y="3360081"/>
                  </a:cubicBezTo>
                  <a:cubicBezTo>
                    <a:pt x="4222799" y="3372275"/>
                    <a:pt x="4068157" y="3329275"/>
                    <a:pt x="3786285" y="3360081"/>
                  </a:cubicBezTo>
                  <a:cubicBezTo>
                    <a:pt x="3504413" y="3390887"/>
                    <a:pt x="3432512" y="3340674"/>
                    <a:pt x="3272098" y="3360081"/>
                  </a:cubicBezTo>
                  <a:cubicBezTo>
                    <a:pt x="3111684" y="3379488"/>
                    <a:pt x="2989084" y="3336530"/>
                    <a:pt x="2757911" y="3360081"/>
                  </a:cubicBezTo>
                  <a:cubicBezTo>
                    <a:pt x="2526738" y="3383632"/>
                    <a:pt x="2346727" y="3343514"/>
                    <a:pt x="2243724" y="3360081"/>
                  </a:cubicBezTo>
                  <a:cubicBezTo>
                    <a:pt x="2140721" y="3376648"/>
                    <a:pt x="1915232" y="3305908"/>
                    <a:pt x="1729537" y="3360081"/>
                  </a:cubicBezTo>
                  <a:cubicBezTo>
                    <a:pt x="1543842" y="3414254"/>
                    <a:pt x="1220962" y="3342110"/>
                    <a:pt x="1075118" y="3360081"/>
                  </a:cubicBezTo>
                  <a:cubicBezTo>
                    <a:pt x="929274" y="3378052"/>
                    <a:pt x="317856" y="3269275"/>
                    <a:pt x="0" y="3360081"/>
                  </a:cubicBezTo>
                  <a:cubicBezTo>
                    <a:pt x="-34585" y="3219252"/>
                    <a:pt x="30699" y="3071117"/>
                    <a:pt x="0" y="2900870"/>
                  </a:cubicBezTo>
                  <a:cubicBezTo>
                    <a:pt x="-30699" y="2730623"/>
                    <a:pt x="56249" y="2516615"/>
                    <a:pt x="0" y="2374457"/>
                  </a:cubicBezTo>
                  <a:cubicBezTo>
                    <a:pt x="-56249" y="2232299"/>
                    <a:pt x="50451" y="1979945"/>
                    <a:pt x="0" y="1780843"/>
                  </a:cubicBezTo>
                  <a:cubicBezTo>
                    <a:pt x="-50451" y="1581741"/>
                    <a:pt x="44564" y="1288290"/>
                    <a:pt x="0" y="1153628"/>
                  </a:cubicBezTo>
                  <a:cubicBezTo>
                    <a:pt x="-44564" y="1018967"/>
                    <a:pt x="53017" y="905776"/>
                    <a:pt x="0" y="694417"/>
                  </a:cubicBezTo>
                  <a:cubicBezTo>
                    <a:pt x="-53017" y="483058"/>
                    <a:pt x="38614" y="344166"/>
                    <a:pt x="0" y="0"/>
                  </a:cubicBezTo>
                  <a:close/>
                </a:path>
                <a:path w="7011638" h="3360081" stroke="0" extrusionOk="0">
                  <a:moveTo>
                    <a:pt x="0" y="0"/>
                  </a:moveTo>
                  <a:cubicBezTo>
                    <a:pt x="220058" y="-14895"/>
                    <a:pt x="291869" y="32348"/>
                    <a:pt x="514187" y="0"/>
                  </a:cubicBezTo>
                  <a:cubicBezTo>
                    <a:pt x="736505" y="-32348"/>
                    <a:pt x="751704" y="38599"/>
                    <a:pt x="888141" y="0"/>
                  </a:cubicBezTo>
                  <a:cubicBezTo>
                    <a:pt x="1024578" y="-38599"/>
                    <a:pt x="1304013" y="45558"/>
                    <a:pt x="1612677" y="0"/>
                  </a:cubicBezTo>
                  <a:cubicBezTo>
                    <a:pt x="1921341" y="-45558"/>
                    <a:pt x="1881942" y="15291"/>
                    <a:pt x="2126864" y="0"/>
                  </a:cubicBezTo>
                  <a:cubicBezTo>
                    <a:pt x="2371786" y="-15291"/>
                    <a:pt x="2427204" y="40647"/>
                    <a:pt x="2641050" y="0"/>
                  </a:cubicBezTo>
                  <a:cubicBezTo>
                    <a:pt x="2854896" y="-40647"/>
                    <a:pt x="3205830" y="52992"/>
                    <a:pt x="3365586" y="0"/>
                  </a:cubicBezTo>
                  <a:cubicBezTo>
                    <a:pt x="3525342" y="-52992"/>
                    <a:pt x="3621166" y="16484"/>
                    <a:pt x="3809657" y="0"/>
                  </a:cubicBezTo>
                  <a:cubicBezTo>
                    <a:pt x="3998148" y="-16484"/>
                    <a:pt x="4366984" y="66062"/>
                    <a:pt x="4534193" y="0"/>
                  </a:cubicBezTo>
                  <a:cubicBezTo>
                    <a:pt x="4701402" y="-66062"/>
                    <a:pt x="4968392" y="42447"/>
                    <a:pt x="5258729" y="0"/>
                  </a:cubicBezTo>
                  <a:cubicBezTo>
                    <a:pt x="5549066" y="-42447"/>
                    <a:pt x="5720302" y="7910"/>
                    <a:pt x="5843032" y="0"/>
                  </a:cubicBezTo>
                  <a:cubicBezTo>
                    <a:pt x="5965762" y="-7910"/>
                    <a:pt x="6776128" y="64951"/>
                    <a:pt x="7011638" y="0"/>
                  </a:cubicBezTo>
                  <a:cubicBezTo>
                    <a:pt x="7055837" y="229713"/>
                    <a:pt x="7010633" y="296015"/>
                    <a:pt x="7011638" y="526413"/>
                  </a:cubicBezTo>
                  <a:cubicBezTo>
                    <a:pt x="7012643" y="756811"/>
                    <a:pt x="6971720" y="802954"/>
                    <a:pt x="7011638" y="985624"/>
                  </a:cubicBezTo>
                  <a:cubicBezTo>
                    <a:pt x="7051556" y="1168294"/>
                    <a:pt x="6978430" y="1341860"/>
                    <a:pt x="7011638" y="1545637"/>
                  </a:cubicBezTo>
                  <a:cubicBezTo>
                    <a:pt x="7044846" y="1749414"/>
                    <a:pt x="6984004" y="1991825"/>
                    <a:pt x="7011638" y="2105651"/>
                  </a:cubicBezTo>
                  <a:cubicBezTo>
                    <a:pt x="7039272" y="2219477"/>
                    <a:pt x="6994126" y="2525571"/>
                    <a:pt x="7011638" y="2665664"/>
                  </a:cubicBezTo>
                  <a:cubicBezTo>
                    <a:pt x="7029150" y="2805757"/>
                    <a:pt x="6989761" y="3202910"/>
                    <a:pt x="7011638" y="3360081"/>
                  </a:cubicBezTo>
                  <a:cubicBezTo>
                    <a:pt x="6876503" y="3365570"/>
                    <a:pt x="6654939" y="3295601"/>
                    <a:pt x="6357218" y="3360081"/>
                  </a:cubicBezTo>
                  <a:cubicBezTo>
                    <a:pt x="6059497" y="3424561"/>
                    <a:pt x="6158779" y="3350659"/>
                    <a:pt x="5983264" y="3360081"/>
                  </a:cubicBezTo>
                  <a:cubicBezTo>
                    <a:pt x="5807749" y="3369503"/>
                    <a:pt x="5660562" y="3334226"/>
                    <a:pt x="5539194" y="3360081"/>
                  </a:cubicBezTo>
                  <a:cubicBezTo>
                    <a:pt x="5417826" y="3385936"/>
                    <a:pt x="5120405" y="3318495"/>
                    <a:pt x="4814658" y="3360081"/>
                  </a:cubicBezTo>
                  <a:cubicBezTo>
                    <a:pt x="4508911" y="3401667"/>
                    <a:pt x="4360656" y="3309734"/>
                    <a:pt x="4230355" y="3360081"/>
                  </a:cubicBezTo>
                  <a:cubicBezTo>
                    <a:pt x="4100054" y="3410428"/>
                    <a:pt x="3942603" y="3348427"/>
                    <a:pt x="3786285" y="3360081"/>
                  </a:cubicBezTo>
                  <a:cubicBezTo>
                    <a:pt x="3629967" y="3371735"/>
                    <a:pt x="3353045" y="3321645"/>
                    <a:pt x="3201981" y="3360081"/>
                  </a:cubicBezTo>
                  <a:cubicBezTo>
                    <a:pt x="3050917" y="3398517"/>
                    <a:pt x="3008724" y="3336407"/>
                    <a:pt x="2828027" y="3360081"/>
                  </a:cubicBezTo>
                  <a:cubicBezTo>
                    <a:pt x="2647330" y="3383755"/>
                    <a:pt x="2596211" y="3326912"/>
                    <a:pt x="2454073" y="3360081"/>
                  </a:cubicBezTo>
                  <a:cubicBezTo>
                    <a:pt x="2311935" y="3393250"/>
                    <a:pt x="2104596" y="3352172"/>
                    <a:pt x="1869770" y="3360081"/>
                  </a:cubicBezTo>
                  <a:cubicBezTo>
                    <a:pt x="1634944" y="3367990"/>
                    <a:pt x="1639287" y="3344520"/>
                    <a:pt x="1425700" y="3360081"/>
                  </a:cubicBezTo>
                  <a:cubicBezTo>
                    <a:pt x="1212113" y="3375642"/>
                    <a:pt x="1049122" y="3347279"/>
                    <a:pt x="771280" y="3360081"/>
                  </a:cubicBezTo>
                  <a:cubicBezTo>
                    <a:pt x="493438" y="3372883"/>
                    <a:pt x="158399" y="3301460"/>
                    <a:pt x="0" y="3360081"/>
                  </a:cubicBezTo>
                  <a:cubicBezTo>
                    <a:pt x="-18163" y="3102040"/>
                    <a:pt x="59166" y="2995785"/>
                    <a:pt x="0" y="2766467"/>
                  </a:cubicBezTo>
                  <a:cubicBezTo>
                    <a:pt x="-59166" y="2537149"/>
                    <a:pt x="36461" y="2298661"/>
                    <a:pt x="0" y="2172852"/>
                  </a:cubicBezTo>
                  <a:cubicBezTo>
                    <a:pt x="-36461" y="2047044"/>
                    <a:pt x="149" y="1854851"/>
                    <a:pt x="0" y="1680041"/>
                  </a:cubicBezTo>
                  <a:cubicBezTo>
                    <a:pt x="-149" y="1505231"/>
                    <a:pt x="57043" y="1317197"/>
                    <a:pt x="0" y="1086426"/>
                  </a:cubicBezTo>
                  <a:cubicBezTo>
                    <a:pt x="-57043" y="855656"/>
                    <a:pt x="88286" y="478679"/>
                    <a:pt x="0" y="0"/>
                  </a:cubicBezTo>
                  <a:close/>
                </a:path>
              </a:pathLst>
            </a:custGeom>
            <a:pattFill prst="wdUpDiag">
              <a:fgClr>
                <a:schemeClr val="tx1"/>
              </a:fgClr>
              <a:bgClr>
                <a:srgbClr val="002060"/>
              </a:bgClr>
            </a:pattFill>
            <a:ln w="285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6F298C1-97C2-F87C-E136-8660C8B1D5B3}"/>
                </a:ext>
              </a:extLst>
            </p:cNvPr>
            <p:cNvSpPr/>
            <p:nvPr/>
          </p:nvSpPr>
          <p:spPr>
            <a:xfrm>
              <a:off x="2978968" y="2775369"/>
              <a:ext cx="6705600" cy="2998694"/>
            </a:xfrm>
            <a:custGeom>
              <a:avLst/>
              <a:gdLst>
                <a:gd name="connsiteX0" fmla="*/ 0 w 6705600"/>
                <a:gd name="connsiteY0" fmla="*/ 0 h 2998694"/>
                <a:gd name="connsiteX1" fmla="*/ 692912 w 6705600"/>
                <a:gd name="connsiteY1" fmla="*/ 0 h 2998694"/>
                <a:gd name="connsiteX2" fmla="*/ 1117600 w 6705600"/>
                <a:gd name="connsiteY2" fmla="*/ 0 h 2998694"/>
                <a:gd name="connsiteX3" fmla="*/ 1743456 w 6705600"/>
                <a:gd name="connsiteY3" fmla="*/ 0 h 2998694"/>
                <a:gd name="connsiteX4" fmla="*/ 2168144 w 6705600"/>
                <a:gd name="connsiteY4" fmla="*/ 0 h 2998694"/>
                <a:gd name="connsiteX5" fmla="*/ 2726944 w 6705600"/>
                <a:gd name="connsiteY5" fmla="*/ 0 h 2998694"/>
                <a:gd name="connsiteX6" fmla="*/ 3352800 w 6705600"/>
                <a:gd name="connsiteY6" fmla="*/ 0 h 2998694"/>
                <a:gd name="connsiteX7" fmla="*/ 3710432 w 6705600"/>
                <a:gd name="connsiteY7" fmla="*/ 0 h 2998694"/>
                <a:gd name="connsiteX8" fmla="*/ 4068064 w 6705600"/>
                <a:gd name="connsiteY8" fmla="*/ 0 h 2998694"/>
                <a:gd name="connsiteX9" fmla="*/ 4760976 w 6705600"/>
                <a:gd name="connsiteY9" fmla="*/ 0 h 2998694"/>
                <a:gd name="connsiteX10" fmla="*/ 5319776 w 6705600"/>
                <a:gd name="connsiteY10" fmla="*/ 0 h 2998694"/>
                <a:gd name="connsiteX11" fmla="*/ 5677408 w 6705600"/>
                <a:gd name="connsiteY11" fmla="*/ 0 h 2998694"/>
                <a:gd name="connsiteX12" fmla="*/ 6705600 w 6705600"/>
                <a:gd name="connsiteY12" fmla="*/ 0 h 2998694"/>
                <a:gd name="connsiteX13" fmla="*/ 6705600 w 6705600"/>
                <a:gd name="connsiteY13" fmla="*/ 659713 h 2998694"/>
                <a:gd name="connsiteX14" fmla="*/ 6705600 w 6705600"/>
                <a:gd name="connsiteY14" fmla="*/ 1199478 h 2998694"/>
                <a:gd name="connsiteX15" fmla="*/ 6705600 w 6705600"/>
                <a:gd name="connsiteY15" fmla="*/ 1799216 h 2998694"/>
                <a:gd name="connsiteX16" fmla="*/ 6705600 w 6705600"/>
                <a:gd name="connsiteY16" fmla="*/ 2308994 h 2998694"/>
                <a:gd name="connsiteX17" fmla="*/ 6705600 w 6705600"/>
                <a:gd name="connsiteY17" fmla="*/ 2998694 h 2998694"/>
                <a:gd name="connsiteX18" fmla="*/ 6146800 w 6705600"/>
                <a:gd name="connsiteY18" fmla="*/ 2998694 h 2998694"/>
                <a:gd name="connsiteX19" fmla="*/ 5520944 w 6705600"/>
                <a:gd name="connsiteY19" fmla="*/ 2998694 h 2998694"/>
                <a:gd name="connsiteX20" fmla="*/ 4895088 w 6705600"/>
                <a:gd name="connsiteY20" fmla="*/ 2998694 h 2998694"/>
                <a:gd name="connsiteX21" fmla="*/ 4470400 w 6705600"/>
                <a:gd name="connsiteY21" fmla="*/ 2998694 h 2998694"/>
                <a:gd name="connsiteX22" fmla="*/ 3777488 w 6705600"/>
                <a:gd name="connsiteY22" fmla="*/ 2998694 h 2998694"/>
                <a:gd name="connsiteX23" fmla="*/ 3218688 w 6705600"/>
                <a:gd name="connsiteY23" fmla="*/ 2998694 h 2998694"/>
                <a:gd name="connsiteX24" fmla="*/ 2861056 w 6705600"/>
                <a:gd name="connsiteY24" fmla="*/ 2998694 h 2998694"/>
                <a:gd name="connsiteX25" fmla="*/ 2302256 w 6705600"/>
                <a:gd name="connsiteY25" fmla="*/ 2998694 h 2998694"/>
                <a:gd name="connsiteX26" fmla="*/ 1810512 w 6705600"/>
                <a:gd name="connsiteY26" fmla="*/ 2998694 h 2998694"/>
                <a:gd name="connsiteX27" fmla="*/ 1318768 w 6705600"/>
                <a:gd name="connsiteY27" fmla="*/ 2998694 h 2998694"/>
                <a:gd name="connsiteX28" fmla="*/ 827024 w 6705600"/>
                <a:gd name="connsiteY28" fmla="*/ 2998694 h 2998694"/>
                <a:gd name="connsiteX29" fmla="*/ 0 w 6705600"/>
                <a:gd name="connsiteY29" fmla="*/ 2998694 h 2998694"/>
                <a:gd name="connsiteX30" fmla="*/ 0 w 6705600"/>
                <a:gd name="connsiteY30" fmla="*/ 2368968 h 2998694"/>
                <a:gd name="connsiteX31" fmla="*/ 0 w 6705600"/>
                <a:gd name="connsiteY31" fmla="*/ 1799216 h 2998694"/>
                <a:gd name="connsiteX32" fmla="*/ 0 w 6705600"/>
                <a:gd name="connsiteY32" fmla="*/ 1289438 h 2998694"/>
                <a:gd name="connsiteX33" fmla="*/ 0 w 6705600"/>
                <a:gd name="connsiteY33" fmla="*/ 719687 h 2998694"/>
                <a:gd name="connsiteX34" fmla="*/ 0 w 6705600"/>
                <a:gd name="connsiteY34" fmla="*/ 0 h 2998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705600" h="2998694" fill="none" extrusionOk="0">
                  <a:moveTo>
                    <a:pt x="0" y="0"/>
                  </a:moveTo>
                  <a:cubicBezTo>
                    <a:pt x="149258" y="-18352"/>
                    <a:pt x="435080" y="29569"/>
                    <a:pt x="692912" y="0"/>
                  </a:cubicBezTo>
                  <a:cubicBezTo>
                    <a:pt x="950744" y="-29569"/>
                    <a:pt x="1023357" y="10178"/>
                    <a:pt x="1117600" y="0"/>
                  </a:cubicBezTo>
                  <a:cubicBezTo>
                    <a:pt x="1211843" y="-10178"/>
                    <a:pt x="1517011" y="5546"/>
                    <a:pt x="1743456" y="0"/>
                  </a:cubicBezTo>
                  <a:cubicBezTo>
                    <a:pt x="1969901" y="-5546"/>
                    <a:pt x="2005681" y="16774"/>
                    <a:pt x="2168144" y="0"/>
                  </a:cubicBezTo>
                  <a:cubicBezTo>
                    <a:pt x="2330607" y="-16774"/>
                    <a:pt x="2591983" y="24842"/>
                    <a:pt x="2726944" y="0"/>
                  </a:cubicBezTo>
                  <a:cubicBezTo>
                    <a:pt x="2861905" y="-24842"/>
                    <a:pt x="3188685" y="37408"/>
                    <a:pt x="3352800" y="0"/>
                  </a:cubicBezTo>
                  <a:cubicBezTo>
                    <a:pt x="3516915" y="-37408"/>
                    <a:pt x="3546437" y="14423"/>
                    <a:pt x="3710432" y="0"/>
                  </a:cubicBezTo>
                  <a:cubicBezTo>
                    <a:pt x="3874427" y="-14423"/>
                    <a:pt x="3893914" y="37468"/>
                    <a:pt x="4068064" y="0"/>
                  </a:cubicBezTo>
                  <a:cubicBezTo>
                    <a:pt x="4242214" y="-37468"/>
                    <a:pt x="4417074" y="43851"/>
                    <a:pt x="4760976" y="0"/>
                  </a:cubicBezTo>
                  <a:cubicBezTo>
                    <a:pt x="5104878" y="-43851"/>
                    <a:pt x="5086968" y="24533"/>
                    <a:pt x="5319776" y="0"/>
                  </a:cubicBezTo>
                  <a:cubicBezTo>
                    <a:pt x="5552584" y="-24533"/>
                    <a:pt x="5548250" y="22596"/>
                    <a:pt x="5677408" y="0"/>
                  </a:cubicBezTo>
                  <a:cubicBezTo>
                    <a:pt x="5806566" y="-22596"/>
                    <a:pt x="6430251" y="69048"/>
                    <a:pt x="6705600" y="0"/>
                  </a:cubicBezTo>
                  <a:cubicBezTo>
                    <a:pt x="6744935" y="225541"/>
                    <a:pt x="6655867" y="497088"/>
                    <a:pt x="6705600" y="659713"/>
                  </a:cubicBezTo>
                  <a:cubicBezTo>
                    <a:pt x="6755333" y="822338"/>
                    <a:pt x="6698293" y="1034600"/>
                    <a:pt x="6705600" y="1199478"/>
                  </a:cubicBezTo>
                  <a:cubicBezTo>
                    <a:pt x="6712907" y="1364357"/>
                    <a:pt x="6690553" y="1635336"/>
                    <a:pt x="6705600" y="1799216"/>
                  </a:cubicBezTo>
                  <a:cubicBezTo>
                    <a:pt x="6720647" y="1963096"/>
                    <a:pt x="6675959" y="2105445"/>
                    <a:pt x="6705600" y="2308994"/>
                  </a:cubicBezTo>
                  <a:cubicBezTo>
                    <a:pt x="6735241" y="2512543"/>
                    <a:pt x="6675745" y="2838358"/>
                    <a:pt x="6705600" y="2998694"/>
                  </a:cubicBezTo>
                  <a:cubicBezTo>
                    <a:pt x="6432244" y="3062692"/>
                    <a:pt x="6345593" y="2965563"/>
                    <a:pt x="6146800" y="2998694"/>
                  </a:cubicBezTo>
                  <a:cubicBezTo>
                    <a:pt x="5948007" y="3031825"/>
                    <a:pt x="5817766" y="2950833"/>
                    <a:pt x="5520944" y="2998694"/>
                  </a:cubicBezTo>
                  <a:cubicBezTo>
                    <a:pt x="5224122" y="3046555"/>
                    <a:pt x="5053515" y="2964382"/>
                    <a:pt x="4895088" y="2998694"/>
                  </a:cubicBezTo>
                  <a:cubicBezTo>
                    <a:pt x="4736661" y="3033006"/>
                    <a:pt x="4623158" y="2960771"/>
                    <a:pt x="4470400" y="2998694"/>
                  </a:cubicBezTo>
                  <a:cubicBezTo>
                    <a:pt x="4317642" y="3036617"/>
                    <a:pt x="4047291" y="2963753"/>
                    <a:pt x="3777488" y="2998694"/>
                  </a:cubicBezTo>
                  <a:cubicBezTo>
                    <a:pt x="3507685" y="3033635"/>
                    <a:pt x="3370501" y="2964419"/>
                    <a:pt x="3218688" y="2998694"/>
                  </a:cubicBezTo>
                  <a:cubicBezTo>
                    <a:pt x="3066875" y="3032969"/>
                    <a:pt x="2966844" y="2973157"/>
                    <a:pt x="2861056" y="2998694"/>
                  </a:cubicBezTo>
                  <a:cubicBezTo>
                    <a:pt x="2755268" y="3024231"/>
                    <a:pt x="2519110" y="2932078"/>
                    <a:pt x="2302256" y="2998694"/>
                  </a:cubicBezTo>
                  <a:cubicBezTo>
                    <a:pt x="2085402" y="3065310"/>
                    <a:pt x="1935166" y="2951898"/>
                    <a:pt x="1810512" y="2998694"/>
                  </a:cubicBezTo>
                  <a:cubicBezTo>
                    <a:pt x="1685858" y="3045490"/>
                    <a:pt x="1485134" y="2968179"/>
                    <a:pt x="1318768" y="2998694"/>
                  </a:cubicBezTo>
                  <a:cubicBezTo>
                    <a:pt x="1152402" y="3029209"/>
                    <a:pt x="949632" y="2960032"/>
                    <a:pt x="827024" y="2998694"/>
                  </a:cubicBezTo>
                  <a:cubicBezTo>
                    <a:pt x="704416" y="3037356"/>
                    <a:pt x="405194" y="2953475"/>
                    <a:pt x="0" y="2998694"/>
                  </a:cubicBezTo>
                  <a:cubicBezTo>
                    <a:pt x="-65643" y="2708272"/>
                    <a:pt x="61816" y="2573971"/>
                    <a:pt x="0" y="2368968"/>
                  </a:cubicBezTo>
                  <a:cubicBezTo>
                    <a:pt x="-61816" y="2163965"/>
                    <a:pt x="59997" y="2035228"/>
                    <a:pt x="0" y="1799216"/>
                  </a:cubicBezTo>
                  <a:cubicBezTo>
                    <a:pt x="-59997" y="1563204"/>
                    <a:pt x="43853" y="1474194"/>
                    <a:pt x="0" y="1289438"/>
                  </a:cubicBezTo>
                  <a:cubicBezTo>
                    <a:pt x="-43853" y="1104682"/>
                    <a:pt x="2475" y="966168"/>
                    <a:pt x="0" y="719687"/>
                  </a:cubicBezTo>
                  <a:cubicBezTo>
                    <a:pt x="-2475" y="473206"/>
                    <a:pt x="3262" y="346360"/>
                    <a:pt x="0" y="0"/>
                  </a:cubicBezTo>
                  <a:close/>
                </a:path>
                <a:path w="6705600" h="2998694" stroke="0" extrusionOk="0">
                  <a:moveTo>
                    <a:pt x="0" y="0"/>
                  </a:moveTo>
                  <a:cubicBezTo>
                    <a:pt x="234834" y="-21388"/>
                    <a:pt x="251410" y="8107"/>
                    <a:pt x="491744" y="0"/>
                  </a:cubicBezTo>
                  <a:cubicBezTo>
                    <a:pt x="732078" y="-8107"/>
                    <a:pt x="733633" y="18943"/>
                    <a:pt x="849376" y="0"/>
                  </a:cubicBezTo>
                  <a:cubicBezTo>
                    <a:pt x="965119" y="-18943"/>
                    <a:pt x="1330552" y="51935"/>
                    <a:pt x="1542288" y="0"/>
                  </a:cubicBezTo>
                  <a:cubicBezTo>
                    <a:pt x="1754024" y="-51935"/>
                    <a:pt x="1913171" y="9133"/>
                    <a:pt x="2034032" y="0"/>
                  </a:cubicBezTo>
                  <a:cubicBezTo>
                    <a:pt x="2154893" y="-9133"/>
                    <a:pt x="2347387" y="51219"/>
                    <a:pt x="2525776" y="0"/>
                  </a:cubicBezTo>
                  <a:cubicBezTo>
                    <a:pt x="2704165" y="-51219"/>
                    <a:pt x="2893566" y="29707"/>
                    <a:pt x="3218688" y="0"/>
                  </a:cubicBezTo>
                  <a:cubicBezTo>
                    <a:pt x="3543810" y="-29707"/>
                    <a:pt x="3520893" y="5714"/>
                    <a:pt x="3643376" y="0"/>
                  </a:cubicBezTo>
                  <a:cubicBezTo>
                    <a:pt x="3765859" y="-5714"/>
                    <a:pt x="3995230" y="27282"/>
                    <a:pt x="4336288" y="0"/>
                  </a:cubicBezTo>
                  <a:cubicBezTo>
                    <a:pt x="4677346" y="-27282"/>
                    <a:pt x="4797820" y="55608"/>
                    <a:pt x="5029200" y="0"/>
                  </a:cubicBezTo>
                  <a:cubicBezTo>
                    <a:pt x="5260580" y="-55608"/>
                    <a:pt x="5408668" y="30445"/>
                    <a:pt x="5588000" y="0"/>
                  </a:cubicBezTo>
                  <a:cubicBezTo>
                    <a:pt x="5767332" y="-30445"/>
                    <a:pt x="6262143" y="115893"/>
                    <a:pt x="6705600" y="0"/>
                  </a:cubicBezTo>
                  <a:cubicBezTo>
                    <a:pt x="6737275" y="262349"/>
                    <a:pt x="6695600" y="306094"/>
                    <a:pt x="6705600" y="569752"/>
                  </a:cubicBezTo>
                  <a:cubicBezTo>
                    <a:pt x="6715600" y="833410"/>
                    <a:pt x="6671841" y="927438"/>
                    <a:pt x="6705600" y="1079530"/>
                  </a:cubicBezTo>
                  <a:cubicBezTo>
                    <a:pt x="6739359" y="1231622"/>
                    <a:pt x="6676746" y="1390639"/>
                    <a:pt x="6705600" y="1679269"/>
                  </a:cubicBezTo>
                  <a:cubicBezTo>
                    <a:pt x="6734454" y="1967899"/>
                    <a:pt x="6701730" y="2053286"/>
                    <a:pt x="6705600" y="2279007"/>
                  </a:cubicBezTo>
                  <a:cubicBezTo>
                    <a:pt x="6709470" y="2504728"/>
                    <a:pt x="6629793" y="2818379"/>
                    <a:pt x="6705600" y="2998694"/>
                  </a:cubicBezTo>
                  <a:cubicBezTo>
                    <a:pt x="6561187" y="3023717"/>
                    <a:pt x="6242614" y="2976169"/>
                    <a:pt x="6079744" y="2998694"/>
                  </a:cubicBezTo>
                  <a:cubicBezTo>
                    <a:pt x="5916874" y="3021219"/>
                    <a:pt x="5688735" y="2954804"/>
                    <a:pt x="5520944" y="2998694"/>
                  </a:cubicBezTo>
                  <a:cubicBezTo>
                    <a:pt x="5353153" y="3042584"/>
                    <a:pt x="5334234" y="2974727"/>
                    <a:pt x="5163312" y="2998694"/>
                  </a:cubicBezTo>
                  <a:cubicBezTo>
                    <a:pt x="4992390" y="3022661"/>
                    <a:pt x="4834007" y="2984687"/>
                    <a:pt x="4738624" y="2998694"/>
                  </a:cubicBezTo>
                  <a:cubicBezTo>
                    <a:pt x="4643241" y="3012701"/>
                    <a:pt x="4371392" y="2995446"/>
                    <a:pt x="4045712" y="2998694"/>
                  </a:cubicBezTo>
                  <a:cubicBezTo>
                    <a:pt x="3720032" y="3001942"/>
                    <a:pt x="3723045" y="2960619"/>
                    <a:pt x="3486912" y="2998694"/>
                  </a:cubicBezTo>
                  <a:cubicBezTo>
                    <a:pt x="3250779" y="3036769"/>
                    <a:pt x="3271612" y="2975699"/>
                    <a:pt x="3062224" y="2998694"/>
                  </a:cubicBezTo>
                  <a:cubicBezTo>
                    <a:pt x="2852836" y="3021689"/>
                    <a:pt x="2700846" y="2962524"/>
                    <a:pt x="2503424" y="2998694"/>
                  </a:cubicBezTo>
                  <a:cubicBezTo>
                    <a:pt x="2306002" y="3034864"/>
                    <a:pt x="2319352" y="2980271"/>
                    <a:pt x="2145792" y="2998694"/>
                  </a:cubicBezTo>
                  <a:cubicBezTo>
                    <a:pt x="1972232" y="3017117"/>
                    <a:pt x="1946655" y="2966304"/>
                    <a:pt x="1788160" y="2998694"/>
                  </a:cubicBezTo>
                  <a:cubicBezTo>
                    <a:pt x="1629665" y="3031084"/>
                    <a:pt x="1465046" y="2954182"/>
                    <a:pt x="1229360" y="2998694"/>
                  </a:cubicBezTo>
                  <a:cubicBezTo>
                    <a:pt x="993674" y="3043206"/>
                    <a:pt x="950377" y="2996826"/>
                    <a:pt x="804672" y="2998694"/>
                  </a:cubicBezTo>
                  <a:cubicBezTo>
                    <a:pt x="658967" y="3000562"/>
                    <a:pt x="184753" y="2970716"/>
                    <a:pt x="0" y="2998694"/>
                  </a:cubicBezTo>
                  <a:cubicBezTo>
                    <a:pt x="-17185" y="2811254"/>
                    <a:pt x="37126" y="2628565"/>
                    <a:pt x="0" y="2458929"/>
                  </a:cubicBezTo>
                  <a:cubicBezTo>
                    <a:pt x="-37126" y="2289294"/>
                    <a:pt x="10443" y="2105799"/>
                    <a:pt x="0" y="1949151"/>
                  </a:cubicBezTo>
                  <a:cubicBezTo>
                    <a:pt x="-10443" y="1792503"/>
                    <a:pt x="70731" y="1502983"/>
                    <a:pt x="0" y="1319425"/>
                  </a:cubicBezTo>
                  <a:cubicBezTo>
                    <a:pt x="-70731" y="1135867"/>
                    <a:pt x="27543" y="925393"/>
                    <a:pt x="0" y="779660"/>
                  </a:cubicBezTo>
                  <a:cubicBezTo>
                    <a:pt x="-27543" y="633927"/>
                    <a:pt x="43135" y="261167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285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E9B7151-4439-649C-3182-E4D2A8C24550}"/>
                </a:ext>
              </a:extLst>
            </p:cNvPr>
            <p:cNvSpPr/>
            <p:nvPr/>
          </p:nvSpPr>
          <p:spPr>
            <a:xfrm>
              <a:off x="5265413" y="2775369"/>
              <a:ext cx="195727" cy="2998694"/>
            </a:xfrm>
            <a:custGeom>
              <a:avLst/>
              <a:gdLst>
                <a:gd name="connsiteX0" fmla="*/ 0 w 195727"/>
                <a:gd name="connsiteY0" fmla="*/ 0 h 2998694"/>
                <a:gd name="connsiteX1" fmla="*/ 195727 w 195727"/>
                <a:gd name="connsiteY1" fmla="*/ 0 h 2998694"/>
                <a:gd name="connsiteX2" fmla="*/ 195727 w 195727"/>
                <a:gd name="connsiteY2" fmla="*/ 599739 h 2998694"/>
                <a:gd name="connsiteX3" fmla="*/ 195727 w 195727"/>
                <a:gd name="connsiteY3" fmla="*/ 1259451 h 2998694"/>
                <a:gd name="connsiteX4" fmla="*/ 195727 w 195727"/>
                <a:gd name="connsiteY4" fmla="*/ 1859190 h 2998694"/>
                <a:gd name="connsiteX5" fmla="*/ 195727 w 195727"/>
                <a:gd name="connsiteY5" fmla="*/ 2368968 h 2998694"/>
                <a:gd name="connsiteX6" fmla="*/ 195727 w 195727"/>
                <a:gd name="connsiteY6" fmla="*/ 2998694 h 2998694"/>
                <a:gd name="connsiteX7" fmla="*/ 0 w 195727"/>
                <a:gd name="connsiteY7" fmla="*/ 2998694 h 2998694"/>
                <a:gd name="connsiteX8" fmla="*/ 0 w 195727"/>
                <a:gd name="connsiteY8" fmla="*/ 2338981 h 2998694"/>
                <a:gd name="connsiteX9" fmla="*/ 0 w 195727"/>
                <a:gd name="connsiteY9" fmla="*/ 1709256 h 2998694"/>
                <a:gd name="connsiteX10" fmla="*/ 0 w 195727"/>
                <a:gd name="connsiteY10" fmla="*/ 1109517 h 2998694"/>
                <a:gd name="connsiteX11" fmla="*/ 0 w 195727"/>
                <a:gd name="connsiteY11" fmla="*/ 0 h 2998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5727" h="2998694" fill="none" extrusionOk="0">
                  <a:moveTo>
                    <a:pt x="0" y="0"/>
                  </a:moveTo>
                  <a:cubicBezTo>
                    <a:pt x="56036" y="-7064"/>
                    <a:pt x="148310" y="-2460"/>
                    <a:pt x="195727" y="0"/>
                  </a:cubicBezTo>
                  <a:cubicBezTo>
                    <a:pt x="194718" y="155279"/>
                    <a:pt x="175846" y="331791"/>
                    <a:pt x="195727" y="599739"/>
                  </a:cubicBezTo>
                  <a:cubicBezTo>
                    <a:pt x="215608" y="867687"/>
                    <a:pt x="163410" y="1104705"/>
                    <a:pt x="195727" y="1259451"/>
                  </a:cubicBezTo>
                  <a:cubicBezTo>
                    <a:pt x="228044" y="1414197"/>
                    <a:pt x="215046" y="1688529"/>
                    <a:pt x="195727" y="1859190"/>
                  </a:cubicBezTo>
                  <a:cubicBezTo>
                    <a:pt x="176408" y="2029851"/>
                    <a:pt x="170259" y="2209964"/>
                    <a:pt x="195727" y="2368968"/>
                  </a:cubicBezTo>
                  <a:cubicBezTo>
                    <a:pt x="221195" y="2527972"/>
                    <a:pt x="179976" y="2759057"/>
                    <a:pt x="195727" y="2998694"/>
                  </a:cubicBezTo>
                  <a:cubicBezTo>
                    <a:pt x="127776" y="2999469"/>
                    <a:pt x="55458" y="3006626"/>
                    <a:pt x="0" y="2998694"/>
                  </a:cubicBezTo>
                  <a:cubicBezTo>
                    <a:pt x="-12843" y="2713967"/>
                    <a:pt x="1433" y="2592748"/>
                    <a:pt x="0" y="2338981"/>
                  </a:cubicBezTo>
                  <a:cubicBezTo>
                    <a:pt x="-1433" y="2085214"/>
                    <a:pt x="-31155" y="1931700"/>
                    <a:pt x="0" y="1709256"/>
                  </a:cubicBezTo>
                  <a:cubicBezTo>
                    <a:pt x="31155" y="1486812"/>
                    <a:pt x="-22319" y="1318871"/>
                    <a:pt x="0" y="1109517"/>
                  </a:cubicBezTo>
                  <a:cubicBezTo>
                    <a:pt x="22319" y="900163"/>
                    <a:pt x="-15871" y="468862"/>
                    <a:pt x="0" y="0"/>
                  </a:cubicBezTo>
                  <a:close/>
                </a:path>
                <a:path w="195727" h="2998694" stroke="0" extrusionOk="0">
                  <a:moveTo>
                    <a:pt x="0" y="0"/>
                  </a:moveTo>
                  <a:cubicBezTo>
                    <a:pt x="65635" y="4907"/>
                    <a:pt x="145480" y="5055"/>
                    <a:pt x="195727" y="0"/>
                  </a:cubicBezTo>
                  <a:cubicBezTo>
                    <a:pt x="196634" y="201441"/>
                    <a:pt x="216217" y="275542"/>
                    <a:pt x="195727" y="509778"/>
                  </a:cubicBezTo>
                  <a:cubicBezTo>
                    <a:pt x="175237" y="744014"/>
                    <a:pt x="213142" y="966926"/>
                    <a:pt x="195727" y="1169491"/>
                  </a:cubicBezTo>
                  <a:cubicBezTo>
                    <a:pt x="178312" y="1372056"/>
                    <a:pt x="202008" y="1633669"/>
                    <a:pt x="195727" y="1769229"/>
                  </a:cubicBezTo>
                  <a:cubicBezTo>
                    <a:pt x="189446" y="1904789"/>
                    <a:pt x="193184" y="2066233"/>
                    <a:pt x="195727" y="2308994"/>
                  </a:cubicBezTo>
                  <a:cubicBezTo>
                    <a:pt x="198270" y="2551756"/>
                    <a:pt x="194591" y="2768340"/>
                    <a:pt x="195727" y="2998694"/>
                  </a:cubicBezTo>
                  <a:cubicBezTo>
                    <a:pt x="139509" y="2994744"/>
                    <a:pt x="47542" y="2996258"/>
                    <a:pt x="0" y="2998694"/>
                  </a:cubicBezTo>
                  <a:cubicBezTo>
                    <a:pt x="-22893" y="2676607"/>
                    <a:pt x="-26341" y="2592746"/>
                    <a:pt x="0" y="2338981"/>
                  </a:cubicBezTo>
                  <a:cubicBezTo>
                    <a:pt x="26341" y="2085216"/>
                    <a:pt x="17973" y="1979086"/>
                    <a:pt x="0" y="1679269"/>
                  </a:cubicBezTo>
                  <a:cubicBezTo>
                    <a:pt x="-17973" y="1379452"/>
                    <a:pt x="-3187" y="1245994"/>
                    <a:pt x="0" y="1109517"/>
                  </a:cubicBezTo>
                  <a:cubicBezTo>
                    <a:pt x="3187" y="973040"/>
                    <a:pt x="-24863" y="696707"/>
                    <a:pt x="0" y="539765"/>
                  </a:cubicBezTo>
                  <a:cubicBezTo>
                    <a:pt x="24863" y="382823"/>
                    <a:pt x="-24503" y="153006"/>
                    <a:pt x="0" y="0"/>
                  </a:cubicBezTo>
                  <a:close/>
                </a:path>
              </a:pathLst>
            </a:custGeom>
            <a:pattFill prst="wdUpDiag">
              <a:fgClr>
                <a:schemeClr val="tx1"/>
              </a:fgClr>
              <a:bgClr>
                <a:schemeClr val="accent1">
                  <a:lumMod val="75000"/>
                </a:schemeClr>
              </a:bgClr>
            </a:patt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9A7AB89-040D-C9B3-04C5-0881A9C38D8D}"/>
                    </a:ext>
                  </a:extLst>
                </p:cNvPr>
                <p:cNvSpPr txBox="1"/>
                <p:nvPr/>
              </p:nvSpPr>
              <p:spPr>
                <a:xfrm>
                  <a:off x="3199686" y="3561612"/>
                  <a:ext cx="1680717" cy="4766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9A7AB89-040D-C9B3-04C5-0881A9C38D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9686" y="3561612"/>
                  <a:ext cx="1680717" cy="476669"/>
                </a:xfrm>
                <a:prstGeom prst="rect">
                  <a:avLst/>
                </a:prstGeom>
                <a:blipFill>
                  <a:blip r:embed="rId2"/>
                  <a:stretch>
                    <a:fillRect b="-384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8742C55-2A0D-2D8E-932C-6E30A41D9713}"/>
                    </a:ext>
                  </a:extLst>
                </p:cNvPr>
                <p:cNvSpPr txBox="1"/>
                <p:nvPr/>
              </p:nvSpPr>
              <p:spPr>
                <a:xfrm>
                  <a:off x="6633083" y="3618025"/>
                  <a:ext cx="1692643" cy="4906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8742C55-2A0D-2D8E-932C-6E30A41D97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3083" y="3618025"/>
                  <a:ext cx="1692643" cy="490647"/>
                </a:xfrm>
                <a:prstGeom prst="rect">
                  <a:avLst/>
                </a:prstGeom>
                <a:blipFill>
                  <a:blip r:embed="rId3"/>
                  <a:stretch>
                    <a:fillRect b="-125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A47AE1B-8DC6-EDA0-FBC8-C3C19AAF27B4}"/>
              </a:ext>
            </a:extLst>
          </p:cNvPr>
          <p:cNvSpPr txBox="1"/>
          <p:nvPr/>
        </p:nvSpPr>
        <p:spPr>
          <a:xfrm>
            <a:off x="2500979" y="517104"/>
            <a:ext cx="766034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O problema fundamental da termodinâmica é a determinação do estado de equilíbrio que resulta após a remoção das restrições internas em um sistema fechado e composto.</a:t>
            </a:r>
          </a:p>
        </p:txBody>
      </p:sp>
    </p:spTree>
    <p:extLst>
      <p:ext uri="{BB962C8B-B14F-4D97-AF65-F5344CB8AC3E}">
        <p14:creationId xmlns:p14="http://schemas.microsoft.com/office/powerpoint/2010/main" val="3558165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D5DC63-49C8-001C-707C-FCFC632C5CCB}"/>
                  </a:ext>
                </a:extLst>
              </p:cNvPr>
              <p:cNvSpPr txBox="1"/>
              <p:nvPr/>
            </p:nvSpPr>
            <p:spPr>
              <a:xfrm>
                <a:off x="1571150" y="656751"/>
                <a:ext cx="9558259" cy="52629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pt-BR" sz="2800" b="0" i="1" u="none" strike="noStrike" baseline="0" dirty="0"/>
                  <a:t>Segun</a:t>
                </a:r>
                <a:r>
                  <a:rPr lang="pt-BR" sz="2800" i="1" dirty="0"/>
                  <a:t>d</a:t>
                </a:r>
                <a:r>
                  <a:rPr lang="pt-BR" sz="2800" b="0" i="1" u="none" strike="noStrike" baseline="0" dirty="0"/>
                  <a:t>o postulado: </a:t>
                </a:r>
                <a:r>
                  <a:rPr lang="pt-BR" sz="2800" b="0" i="0" u="none" strike="noStrike" baseline="0" dirty="0"/>
                  <a:t>"há uma função de todos os parâmetros extensivos de um sistema composto, denominada </a:t>
                </a:r>
                <a:r>
                  <a:rPr lang="pt-BR" sz="2800" b="1" i="0" u="none" strike="noStrike" baseline="0" dirty="0"/>
                  <a:t>entropia</a:t>
                </a:r>
                <a:r>
                  <a:rPr lang="pt-BR" sz="2800" b="0" i="0" u="none" strike="noStrike" baseline="0" dirty="0"/>
                  <a:t>, 		</a:t>
                </a:r>
                <a14:m>
                  <m:oMath xmlns:m="http://schemas.openxmlformats.org/officeDocument/2006/math">
                    <m:r>
                      <a:rPr lang="pt-BR" sz="2800" b="0" i="1" u="none" strike="noStrike" baseline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pt-BR" sz="2800" b="0" i="1" u="none" strike="noStrike" baseline="0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pt-BR" sz="2800" b="0" i="1" u="none" strike="noStrike" baseline="0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pt-BR" sz="2800" b="0" i="1" u="none" strike="noStrike" baseline="0" dirty="0">
                        <a:latin typeface="Cambria Math" panose="02040503050406030204" pitchFamily="18" charset="0"/>
                      </a:rPr>
                      <m:t>( </m:t>
                    </m:r>
                    <m:sSub>
                      <m:sSubPr>
                        <m:ctrlPr>
                          <a:rPr lang="pt-BR" sz="2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u="none" strike="noStrike" baseline="0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pt-BR" sz="2800" b="0" i="1" u="none" strike="noStrike" baseline="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800" b="0" i="1" u="none" strike="noStrike" baseline="0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t-BR" sz="2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u="none" strike="noStrike" baseline="0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sz="2800" b="0" i="1" u="none" strike="noStrike" baseline="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800" b="0" i="1" u="none" strike="noStrike" baseline="0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t-BR" sz="2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u="none" strike="noStrike" baseline="0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sz="2800" b="0" i="1" u="none" strike="noStrike" baseline="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800" b="0" i="1" u="none" strike="noStrike" baseline="0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t-BR" sz="2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u="none" strike="noStrike" baseline="0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pt-BR" sz="2800" b="0" i="1" u="none" strike="noStrike" baseline="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2800" b="0" i="1" u="none" strike="noStrike" baseline="0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t-BR" sz="2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u="none" strike="noStrike" baseline="0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sz="2800" b="0" i="1" u="none" strike="noStrike" baseline="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2800" b="0" i="1" u="none" strike="noStrike" baseline="0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t-BR" sz="2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u="none" strike="noStrike" baseline="0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sz="2800" b="0" i="1" u="none" strike="noStrike" baseline="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2800" b="0" i="1" u="none" strike="noStrike" baseline="0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sz="2800" b="0" i="1" u="none" strike="noStrike" baseline="0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pt-BR" sz="2800" b="0" i="1" u="none" strike="noStrike" baseline="0" dirty="0"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endParaRPr lang="pt-BR" sz="2800" b="0" i="0" u="none" strike="noStrike" baseline="0" dirty="0"/>
              </a:p>
              <a:p>
                <a:pPr algn="l"/>
                <a:r>
                  <a:rPr lang="pt-BR" sz="2800" b="0" i="0" u="none" strike="noStrike" baseline="0" dirty="0"/>
                  <a:t>que </a:t>
                </a:r>
                <a:r>
                  <a:rPr lang="pt-BR" sz="2800" b="1" i="0" u="none" strike="noStrike" baseline="0" dirty="0"/>
                  <a:t>é definida para todos os estados de equilíbrio</a:t>
                </a:r>
                <a:r>
                  <a:rPr lang="pt-BR" sz="2800" b="0" i="0" u="none" strike="noStrike" baseline="0" dirty="0"/>
                  <a:t>. </a:t>
                </a:r>
              </a:p>
              <a:p>
                <a:pPr algn="l"/>
                <a:endParaRPr lang="pt-BR" sz="2800" b="0" i="0" u="none" strike="noStrike" baseline="0" dirty="0"/>
              </a:p>
              <a:p>
                <a:pPr algn="l"/>
                <a:r>
                  <a:rPr lang="pt-BR" sz="2800" b="0" i="0" u="none" strike="noStrike" baseline="0" dirty="0"/>
                  <a:t>Na remoção de um vínculo interno, os parâmetros extensivos assumem valores que maximizam a </a:t>
                </a:r>
                <a:r>
                  <a:rPr lang="pt-BR" sz="2800" b="1" i="0" u="none" strike="noStrike" baseline="0" dirty="0"/>
                  <a:t>entropia</a:t>
                </a:r>
                <a:r>
                  <a:rPr lang="pt-BR" sz="2800" b="0" i="0" u="none" strike="noStrike" baseline="0" dirty="0"/>
                  <a:t>". </a:t>
                </a:r>
              </a:p>
              <a:p>
                <a:pPr algn="l"/>
                <a:endParaRPr lang="pt-BR" sz="2800" dirty="0"/>
              </a:p>
              <a:p>
                <a:pPr algn="l"/>
                <a:r>
                  <a:rPr lang="pt-BR" sz="2800" b="0" i="0" u="none" strike="noStrike" baseline="0" dirty="0"/>
                  <a:t>A entropia, como função dos parâmetros extensivos, constitui uma </a:t>
                </a:r>
                <a:r>
                  <a:rPr lang="pt-BR" sz="2800" b="0" i="1" u="none" strike="noStrike" baseline="0" dirty="0">
                    <a:solidFill>
                      <a:srgbClr val="FF7777"/>
                    </a:solidFill>
                  </a:rPr>
                  <a:t>equação fundamental </a:t>
                </a:r>
                <a:r>
                  <a:rPr lang="pt-BR" sz="2800" b="0" i="0" u="none" strike="noStrike" baseline="0" dirty="0"/>
                  <a:t>de um dado</a:t>
                </a:r>
                <a:r>
                  <a:rPr lang="pt-BR" sz="2800" dirty="0"/>
                  <a:t> </a:t>
                </a:r>
                <a:r>
                  <a:rPr lang="pt-BR" sz="2800" b="0" i="0" u="none" strike="noStrike" baseline="0" dirty="0"/>
                  <a:t>sistema, contendo todo o conhecimento termodinâmico sobre esse sistema.</a:t>
                </a:r>
                <a:endParaRPr lang="pt-BR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D5DC63-49C8-001C-707C-FCFC632C5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150" y="656751"/>
                <a:ext cx="9558259" cy="5262979"/>
              </a:xfrm>
              <a:prstGeom prst="rect">
                <a:avLst/>
              </a:prstGeom>
              <a:blipFill>
                <a:blip r:embed="rId2"/>
                <a:stretch>
                  <a:fillRect l="-1339" t="-1275" r="-1722" b="-23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8966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207550-40B1-D73B-5268-62D523F6660F}"/>
              </a:ext>
            </a:extLst>
          </p:cNvPr>
          <p:cNvSpPr txBox="1"/>
          <p:nvPr/>
        </p:nvSpPr>
        <p:spPr>
          <a:xfrm>
            <a:off x="2518914" y="342467"/>
            <a:ext cx="815761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800" b="0" i="1" u="none" strike="noStrike" baseline="0" dirty="0"/>
              <a:t>Terceiro Postulado: </a:t>
            </a:r>
            <a:r>
              <a:rPr lang="pt-BR" sz="2800" b="0" i="0" u="none" strike="noStrike" baseline="0" dirty="0"/>
              <a:t>"a entropia de </a:t>
            </a:r>
            <a:r>
              <a:rPr lang="pt-BR" sz="2800" b="1" i="0" u="none" strike="noStrike" baseline="0" dirty="0"/>
              <a:t>um </a:t>
            </a:r>
            <a:r>
              <a:rPr lang="pt-BR" sz="2800" b="0" i="0" u="none" strike="noStrike" baseline="0" dirty="0"/>
              <a:t>sistema composto é aditiva sobre cada um dos seus componentes. </a:t>
            </a:r>
          </a:p>
          <a:p>
            <a:pPr algn="l"/>
            <a:endParaRPr lang="pt-BR" sz="2800" dirty="0"/>
          </a:p>
          <a:p>
            <a:pPr algn="l"/>
            <a:r>
              <a:rPr lang="pt-BR" sz="2800" b="0" i="0" u="none" strike="noStrike" baseline="0" dirty="0"/>
              <a:t>A entropia é uma função contínua, diferenciável e monotonicamente</a:t>
            </a:r>
            <a:r>
              <a:rPr lang="pt-BR" sz="2800" dirty="0"/>
              <a:t> </a:t>
            </a:r>
            <a:r>
              <a:rPr lang="pt-BR" sz="2800" b="0" i="0" u="none" strike="noStrike" baseline="0" dirty="0"/>
              <a:t>crescente da energia".</a:t>
            </a:r>
            <a:endParaRPr lang="pt-BR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B781043-2A28-6A62-BEA6-3FBE54624650}"/>
                  </a:ext>
                </a:extLst>
              </p:cNvPr>
              <p:cNvSpPr txBox="1"/>
              <p:nvPr/>
            </p:nvSpPr>
            <p:spPr>
              <a:xfrm>
                <a:off x="2296638" y="5755144"/>
                <a:ext cx="75853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400" b="0" i="1" u="none" strike="noStrike" baseline="0" dirty="0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pt-BR" sz="2400" b="0" i="1" u="none" strike="noStrike" baseline="0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0" i="1" u="none" strike="noStrike" baseline="0" dirty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pt-BR" sz="2400" b="0" i="1" u="none" strike="noStrike" baseline="0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u="none" strike="noStrike" baseline="0" dirty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pt-BR" sz="2400" b="0" i="1" u="none" strike="noStrike" baseline="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2400" b="0" i="1" u="none" strike="noStrike" baseline="0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pt-BR" sz="2400" b="0" i="1" u="none" strike="noStrike" baseline="0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u="none" strike="noStrike" baseline="0" dirty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BR" sz="2400" b="0" i="1" u="none" strike="noStrike" baseline="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2400" b="0" i="1" u="none" strike="noStrike" baseline="0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pt-BR" sz="2400" b="0" i="1" u="none" strike="noStrike" baseline="0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u="none" strike="noStrike" baseline="0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pt-BR" sz="2400" b="0" i="1" u="none" strike="noStrike" baseline="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2400" b="0" i="1" u="none" strike="noStrike" baseline="0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pt-BR" sz="2400" b="0" i="1" u="none" strike="noStrike" baseline="0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u="none" strike="noStrike" baseline="0" dirty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pt-BR" sz="2400" b="0" i="1" u="none" strike="noStrike" baseline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2400" b="0" i="1" u="none" strike="noStrike" baseline="0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pt-BR" sz="2400" b="0" i="1" u="none" strike="noStrike" baseline="0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u="none" strike="noStrike" baseline="0" dirty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BR" sz="2400" b="0" i="1" u="none" strike="noStrike" baseline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2400" b="0" i="1" u="none" strike="noStrike" baseline="0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pt-BR" sz="2400" b="0" i="1" u="none" strike="noStrike" baseline="0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u="none" strike="noStrike" baseline="0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pt-BR" sz="2400" b="0" i="1" u="none" strike="noStrike" baseline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pt-BR" sz="24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BR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400" i="1" dirty="0">
                        <a:latin typeface="Cambria Math" panose="02040503050406030204" pitchFamily="18" charset="0"/>
                      </a:rPr>
                      <m:t>( </m:t>
                    </m:r>
                    <m:sSub>
                      <m:sSubPr>
                        <m:ctrlPr>
                          <a:rPr lang="pt-B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pt-BR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4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t-B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4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t-B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400" dirty="0"/>
                  <a:t>  +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BR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24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pt-BR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24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t-B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24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t-B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B781043-2A28-6A62-BEA6-3FBE54624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638" y="5755144"/>
                <a:ext cx="7585346" cy="461665"/>
              </a:xfrm>
              <a:prstGeom prst="rect">
                <a:avLst/>
              </a:prstGeom>
              <a:blipFill>
                <a:blip r:embed="rId2"/>
                <a:stretch>
                  <a:fillRect l="-241" t="-10526" b="-289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E1DF889A-D2C1-B3ED-C33C-C004C5BC5E1A}"/>
              </a:ext>
            </a:extLst>
          </p:cNvPr>
          <p:cNvGrpSpPr/>
          <p:nvPr/>
        </p:nvGrpSpPr>
        <p:grpSpPr>
          <a:xfrm>
            <a:off x="3740763" y="3136317"/>
            <a:ext cx="4983276" cy="2346104"/>
            <a:chOff x="3604362" y="3140297"/>
            <a:chExt cx="4983276" cy="23461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39AEB7A-5AF5-2E29-4D40-9BE9480FCA19}"/>
                </a:ext>
              </a:extLst>
            </p:cNvPr>
            <p:cNvSpPr/>
            <p:nvPr/>
          </p:nvSpPr>
          <p:spPr>
            <a:xfrm>
              <a:off x="3604362" y="3140297"/>
              <a:ext cx="4983276" cy="2346104"/>
            </a:xfrm>
            <a:custGeom>
              <a:avLst/>
              <a:gdLst>
                <a:gd name="connsiteX0" fmla="*/ 0 w 4983276"/>
                <a:gd name="connsiteY0" fmla="*/ 0 h 2346104"/>
                <a:gd name="connsiteX1" fmla="*/ 603530 w 4983276"/>
                <a:gd name="connsiteY1" fmla="*/ 0 h 2346104"/>
                <a:gd name="connsiteX2" fmla="*/ 1007729 w 4983276"/>
                <a:gd name="connsiteY2" fmla="*/ 0 h 2346104"/>
                <a:gd name="connsiteX3" fmla="*/ 1511594 w 4983276"/>
                <a:gd name="connsiteY3" fmla="*/ 0 h 2346104"/>
                <a:gd name="connsiteX4" fmla="*/ 2164957 w 4983276"/>
                <a:gd name="connsiteY4" fmla="*/ 0 h 2346104"/>
                <a:gd name="connsiteX5" fmla="*/ 2718654 w 4983276"/>
                <a:gd name="connsiteY5" fmla="*/ 0 h 2346104"/>
                <a:gd name="connsiteX6" fmla="*/ 3322184 w 4983276"/>
                <a:gd name="connsiteY6" fmla="*/ 0 h 2346104"/>
                <a:gd name="connsiteX7" fmla="*/ 3826049 w 4983276"/>
                <a:gd name="connsiteY7" fmla="*/ 0 h 2346104"/>
                <a:gd name="connsiteX8" fmla="*/ 4379746 w 4983276"/>
                <a:gd name="connsiteY8" fmla="*/ 0 h 2346104"/>
                <a:gd name="connsiteX9" fmla="*/ 4983276 w 4983276"/>
                <a:gd name="connsiteY9" fmla="*/ 0 h 2346104"/>
                <a:gd name="connsiteX10" fmla="*/ 4983276 w 4983276"/>
                <a:gd name="connsiteY10" fmla="*/ 539604 h 2346104"/>
                <a:gd name="connsiteX11" fmla="*/ 4983276 w 4983276"/>
                <a:gd name="connsiteY11" fmla="*/ 1055747 h 2346104"/>
                <a:gd name="connsiteX12" fmla="*/ 4983276 w 4983276"/>
                <a:gd name="connsiteY12" fmla="*/ 1595351 h 2346104"/>
                <a:gd name="connsiteX13" fmla="*/ 4983276 w 4983276"/>
                <a:gd name="connsiteY13" fmla="*/ 2346104 h 2346104"/>
                <a:gd name="connsiteX14" fmla="*/ 4429579 w 4983276"/>
                <a:gd name="connsiteY14" fmla="*/ 2346104 h 2346104"/>
                <a:gd name="connsiteX15" fmla="*/ 3875881 w 4983276"/>
                <a:gd name="connsiteY15" fmla="*/ 2346104 h 2346104"/>
                <a:gd name="connsiteX16" fmla="*/ 3421850 w 4983276"/>
                <a:gd name="connsiteY16" fmla="*/ 2346104 h 2346104"/>
                <a:gd name="connsiteX17" fmla="*/ 2868152 w 4983276"/>
                <a:gd name="connsiteY17" fmla="*/ 2346104 h 2346104"/>
                <a:gd name="connsiteX18" fmla="*/ 2314455 w 4983276"/>
                <a:gd name="connsiteY18" fmla="*/ 2346104 h 2346104"/>
                <a:gd name="connsiteX19" fmla="*/ 1760758 w 4983276"/>
                <a:gd name="connsiteY19" fmla="*/ 2346104 h 2346104"/>
                <a:gd name="connsiteX20" fmla="*/ 1207060 w 4983276"/>
                <a:gd name="connsiteY20" fmla="*/ 2346104 h 2346104"/>
                <a:gd name="connsiteX21" fmla="*/ 703196 w 4983276"/>
                <a:gd name="connsiteY21" fmla="*/ 2346104 h 2346104"/>
                <a:gd name="connsiteX22" fmla="*/ 0 w 4983276"/>
                <a:gd name="connsiteY22" fmla="*/ 2346104 h 2346104"/>
                <a:gd name="connsiteX23" fmla="*/ 0 w 4983276"/>
                <a:gd name="connsiteY23" fmla="*/ 1759578 h 2346104"/>
                <a:gd name="connsiteX24" fmla="*/ 0 w 4983276"/>
                <a:gd name="connsiteY24" fmla="*/ 1149591 h 2346104"/>
                <a:gd name="connsiteX25" fmla="*/ 0 w 4983276"/>
                <a:gd name="connsiteY25" fmla="*/ 539604 h 2346104"/>
                <a:gd name="connsiteX26" fmla="*/ 0 w 4983276"/>
                <a:gd name="connsiteY26" fmla="*/ 0 h 2346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983276" h="2346104" fill="none" extrusionOk="0">
                  <a:moveTo>
                    <a:pt x="0" y="0"/>
                  </a:moveTo>
                  <a:cubicBezTo>
                    <a:pt x="174843" y="-59857"/>
                    <a:pt x="341434" y="31809"/>
                    <a:pt x="603530" y="0"/>
                  </a:cubicBezTo>
                  <a:cubicBezTo>
                    <a:pt x="865626" y="-31809"/>
                    <a:pt x="867418" y="33381"/>
                    <a:pt x="1007729" y="0"/>
                  </a:cubicBezTo>
                  <a:cubicBezTo>
                    <a:pt x="1148040" y="-33381"/>
                    <a:pt x="1382163" y="17643"/>
                    <a:pt x="1511594" y="0"/>
                  </a:cubicBezTo>
                  <a:cubicBezTo>
                    <a:pt x="1641026" y="-17643"/>
                    <a:pt x="1960389" y="29343"/>
                    <a:pt x="2164957" y="0"/>
                  </a:cubicBezTo>
                  <a:cubicBezTo>
                    <a:pt x="2369525" y="-29343"/>
                    <a:pt x="2573278" y="11300"/>
                    <a:pt x="2718654" y="0"/>
                  </a:cubicBezTo>
                  <a:cubicBezTo>
                    <a:pt x="2864030" y="-11300"/>
                    <a:pt x="3097848" y="55616"/>
                    <a:pt x="3322184" y="0"/>
                  </a:cubicBezTo>
                  <a:cubicBezTo>
                    <a:pt x="3546520" y="-55616"/>
                    <a:pt x="3619588" y="43863"/>
                    <a:pt x="3826049" y="0"/>
                  </a:cubicBezTo>
                  <a:cubicBezTo>
                    <a:pt x="4032510" y="-43863"/>
                    <a:pt x="4172320" y="64831"/>
                    <a:pt x="4379746" y="0"/>
                  </a:cubicBezTo>
                  <a:cubicBezTo>
                    <a:pt x="4587172" y="-64831"/>
                    <a:pt x="4727427" y="18957"/>
                    <a:pt x="4983276" y="0"/>
                  </a:cubicBezTo>
                  <a:cubicBezTo>
                    <a:pt x="5041814" y="175466"/>
                    <a:pt x="4959682" y="277260"/>
                    <a:pt x="4983276" y="539604"/>
                  </a:cubicBezTo>
                  <a:cubicBezTo>
                    <a:pt x="5006870" y="801948"/>
                    <a:pt x="4927990" y="815379"/>
                    <a:pt x="4983276" y="1055747"/>
                  </a:cubicBezTo>
                  <a:cubicBezTo>
                    <a:pt x="5038562" y="1296115"/>
                    <a:pt x="4980690" y="1421131"/>
                    <a:pt x="4983276" y="1595351"/>
                  </a:cubicBezTo>
                  <a:cubicBezTo>
                    <a:pt x="4985862" y="1769571"/>
                    <a:pt x="4906667" y="2044675"/>
                    <a:pt x="4983276" y="2346104"/>
                  </a:cubicBezTo>
                  <a:cubicBezTo>
                    <a:pt x="4862791" y="2369446"/>
                    <a:pt x="4683355" y="2330544"/>
                    <a:pt x="4429579" y="2346104"/>
                  </a:cubicBezTo>
                  <a:cubicBezTo>
                    <a:pt x="4175803" y="2361664"/>
                    <a:pt x="4008775" y="2326918"/>
                    <a:pt x="3875881" y="2346104"/>
                  </a:cubicBezTo>
                  <a:cubicBezTo>
                    <a:pt x="3742987" y="2365290"/>
                    <a:pt x="3570496" y="2327071"/>
                    <a:pt x="3421850" y="2346104"/>
                  </a:cubicBezTo>
                  <a:cubicBezTo>
                    <a:pt x="3273204" y="2365137"/>
                    <a:pt x="2981148" y="2285132"/>
                    <a:pt x="2868152" y="2346104"/>
                  </a:cubicBezTo>
                  <a:cubicBezTo>
                    <a:pt x="2755156" y="2407076"/>
                    <a:pt x="2566495" y="2308180"/>
                    <a:pt x="2314455" y="2346104"/>
                  </a:cubicBezTo>
                  <a:cubicBezTo>
                    <a:pt x="2062415" y="2384028"/>
                    <a:pt x="1871968" y="2329090"/>
                    <a:pt x="1760758" y="2346104"/>
                  </a:cubicBezTo>
                  <a:cubicBezTo>
                    <a:pt x="1649548" y="2363118"/>
                    <a:pt x="1317908" y="2335638"/>
                    <a:pt x="1207060" y="2346104"/>
                  </a:cubicBezTo>
                  <a:cubicBezTo>
                    <a:pt x="1096212" y="2356570"/>
                    <a:pt x="880708" y="2292627"/>
                    <a:pt x="703196" y="2346104"/>
                  </a:cubicBezTo>
                  <a:cubicBezTo>
                    <a:pt x="525684" y="2399581"/>
                    <a:pt x="168687" y="2313188"/>
                    <a:pt x="0" y="2346104"/>
                  </a:cubicBezTo>
                  <a:cubicBezTo>
                    <a:pt x="-30335" y="2098100"/>
                    <a:pt x="29051" y="1889855"/>
                    <a:pt x="0" y="1759578"/>
                  </a:cubicBezTo>
                  <a:cubicBezTo>
                    <a:pt x="-29051" y="1629301"/>
                    <a:pt x="30209" y="1318799"/>
                    <a:pt x="0" y="1149591"/>
                  </a:cubicBezTo>
                  <a:cubicBezTo>
                    <a:pt x="-30209" y="980383"/>
                    <a:pt x="7176" y="805263"/>
                    <a:pt x="0" y="539604"/>
                  </a:cubicBezTo>
                  <a:cubicBezTo>
                    <a:pt x="-7176" y="273945"/>
                    <a:pt x="44357" y="216674"/>
                    <a:pt x="0" y="0"/>
                  </a:cubicBezTo>
                  <a:close/>
                </a:path>
                <a:path w="4983276" h="2346104" stroke="0" extrusionOk="0">
                  <a:moveTo>
                    <a:pt x="0" y="0"/>
                  </a:moveTo>
                  <a:cubicBezTo>
                    <a:pt x="170651" y="-14897"/>
                    <a:pt x="273632" y="57144"/>
                    <a:pt x="503865" y="0"/>
                  </a:cubicBezTo>
                  <a:cubicBezTo>
                    <a:pt x="734099" y="-57144"/>
                    <a:pt x="772070" y="3583"/>
                    <a:pt x="908064" y="0"/>
                  </a:cubicBezTo>
                  <a:cubicBezTo>
                    <a:pt x="1044058" y="-3583"/>
                    <a:pt x="1311179" y="13066"/>
                    <a:pt x="1561426" y="0"/>
                  </a:cubicBezTo>
                  <a:cubicBezTo>
                    <a:pt x="1811673" y="-13066"/>
                    <a:pt x="1925091" y="48184"/>
                    <a:pt x="2065291" y="0"/>
                  </a:cubicBezTo>
                  <a:cubicBezTo>
                    <a:pt x="2205491" y="-48184"/>
                    <a:pt x="2454406" y="28175"/>
                    <a:pt x="2569156" y="0"/>
                  </a:cubicBezTo>
                  <a:cubicBezTo>
                    <a:pt x="2683907" y="-28175"/>
                    <a:pt x="2937771" y="49145"/>
                    <a:pt x="3222518" y="0"/>
                  </a:cubicBezTo>
                  <a:cubicBezTo>
                    <a:pt x="3507265" y="-49145"/>
                    <a:pt x="3522825" y="31632"/>
                    <a:pt x="3676550" y="0"/>
                  </a:cubicBezTo>
                  <a:cubicBezTo>
                    <a:pt x="3830275" y="-31632"/>
                    <a:pt x="4075647" y="36540"/>
                    <a:pt x="4329913" y="0"/>
                  </a:cubicBezTo>
                  <a:cubicBezTo>
                    <a:pt x="4584179" y="-36540"/>
                    <a:pt x="4779701" y="2429"/>
                    <a:pt x="4983276" y="0"/>
                  </a:cubicBezTo>
                  <a:cubicBezTo>
                    <a:pt x="5014709" y="252499"/>
                    <a:pt x="4965905" y="384825"/>
                    <a:pt x="4983276" y="586526"/>
                  </a:cubicBezTo>
                  <a:cubicBezTo>
                    <a:pt x="5000647" y="788227"/>
                    <a:pt x="4924400" y="898487"/>
                    <a:pt x="4983276" y="1173052"/>
                  </a:cubicBezTo>
                  <a:cubicBezTo>
                    <a:pt x="5042152" y="1447617"/>
                    <a:pt x="4919195" y="1649310"/>
                    <a:pt x="4983276" y="1783039"/>
                  </a:cubicBezTo>
                  <a:cubicBezTo>
                    <a:pt x="5047357" y="1916768"/>
                    <a:pt x="4924877" y="2072117"/>
                    <a:pt x="4983276" y="2346104"/>
                  </a:cubicBezTo>
                  <a:cubicBezTo>
                    <a:pt x="4842356" y="2352274"/>
                    <a:pt x="4563102" y="2282742"/>
                    <a:pt x="4429579" y="2346104"/>
                  </a:cubicBezTo>
                  <a:cubicBezTo>
                    <a:pt x="4296056" y="2409466"/>
                    <a:pt x="4125362" y="2324951"/>
                    <a:pt x="3975547" y="2346104"/>
                  </a:cubicBezTo>
                  <a:cubicBezTo>
                    <a:pt x="3825732" y="2367257"/>
                    <a:pt x="3618209" y="2283921"/>
                    <a:pt x="3421850" y="2346104"/>
                  </a:cubicBezTo>
                  <a:cubicBezTo>
                    <a:pt x="3225491" y="2408287"/>
                    <a:pt x="2955668" y="2288110"/>
                    <a:pt x="2768487" y="2346104"/>
                  </a:cubicBezTo>
                  <a:cubicBezTo>
                    <a:pt x="2581306" y="2404098"/>
                    <a:pt x="2431025" y="2301511"/>
                    <a:pt x="2214789" y="2346104"/>
                  </a:cubicBezTo>
                  <a:cubicBezTo>
                    <a:pt x="1998553" y="2390697"/>
                    <a:pt x="1920131" y="2309212"/>
                    <a:pt x="1810590" y="2346104"/>
                  </a:cubicBezTo>
                  <a:cubicBezTo>
                    <a:pt x="1701049" y="2382996"/>
                    <a:pt x="1543452" y="2298363"/>
                    <a:pt x="1356558" y="2346104"/>
                  </a:cubicBezTo>
                  <a:cubicBezTo>
                    <a:pt x="1169664" y="2393845"/>
                    <a:pt x="1005607" y="2290614"/>
                    <a:pt x="703196" y="2346104"/>
                  </a:cubicBezTo>
                  <a:cubicBezTo>
                    <a:pt x="400785" y="2401594"/>
                    <a:pt x="203863" y="2344071"/>
                    <a:pt x="0" y="2346104"/>
                  </a:cubicBezTo>
                  <a:cubicBezTo>
                    <a:pt x="-28001" y="2201373"/>
                    <a:pt x="20173" y="1924429"/>
                    <a:pt x="0" y="1806500"/>
                  </a:cubicBezTo>
                  <a:cubicBezTo>
                    <a:pt x="-20173" y="1688571"/>
                    <a:pt x="19646" y="1433455"/>
                    <a:pt x="0" y="1243435"/>
                  </a:cubicBezTo>
                  <a:cubicBezTo>
                    <a:pt x="-19646" y="1053415"/>
                    <a:pt x="42890" y="937979"/>
                    <a:pt x="0" y="727292"/>
                  </a:cubicBezTo>
                  <a:cubicBezTo>
                    <a:pt x="-42890" y="516605"/>
                    <a:pt x="42382" y="307091"/>
                    <a:pt x="0" y="0"/>
                  </a:cubicBezTo>
                  <a:close/>
                </a:path>
              </a:pathLst>
            </a:custGeom>
            <a:pattFill prst="wdUpDiag">
              <a:fgClr>
                <a:schemeClr val="tx1"/>
              </a:fgClr>
              <a:bgClr>
                <a:schemeClr val="bg1"/>
              </a:bgClr>
            </a:pattFill>
            <a:ln w="285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B74E83D-4724-0EB7-4BC4-CEF806DB8643}"/>
                </a:ext>
              </a:extLst>
            </p:cNvPr>
            <p:cNvSpPr/>
            <p:nvPr/>
          </p:nvSpPr>
          <p:spPr>
            <a:xfrm>
              <a:off x="3713555" y="3286218"/>
              <a:ext cx="4765770" cy="2093773"/>
            </a:xfrm>
            <a:custGeom>
              <a:avLst/>
              <a:gdLst>
                <a:gd name="connsiteX0" fmla="*/ 0 w 4765770"/>
                <a:gd name="connsiteY0" fmla="*/ 0 h 2093773"/>
                <a:gd name="connsiteX1" fmla="*/ 548064 w 4765770"/>
                <a:gd name="connsiteY1" fmla="*/ 0 h 2093773"/>
                <a:gd name="connsiteX2" fmla="*/ 1143785 w 4765770"/>
                <a:gd name="connsiteY2" fmla="*/ 0 h 2093773"/>
                <a:gd name="connsiteX3" fmla="*/ 1834821 w 4765770"/>
                <a:gd name="connsiteY3" fmla="*/ 0 h 2093773"/>
                <a:gd name="connsiteX4" fmla="*/ 2478200 w 4765770"/>
                <a:gd name="connsiteY4" fmla="*/ 0 h 2093773"/>
                <a:gd name="connsiteX5" fmla="*/ 2930949 w 4765770"/>
                <a:gd name="connsiteY5" fmla="*/ 0 h 2093773"/>
                <a:gd name="connsiteX6" fmla="*/ 3479012 w 4765770"/>
                <a:gd name="connsiteY6" fmla="*/ 0 h 2093773"/>
                <a:gd name="connsiteX7" fmla="*/ 4170049 w 4765770"/>
                <a:gd name="connsiteY7" fmla="*/ 0 h 2093773"/>
                <a:gd name="connsiteX8" fmla="*/ 4765770 w 4765770"/>
                <a:gd name="connsiteY8" fmla="*/ 0 h 2093773"/>
                <a:gd name="connsiteX9" fmla="*/ 4765770 w 4765770"/>
                <a:gd name="connsiteY9" fmla="*/ 544381 h 2093773"/>
                <a:gd name="connsiteX10" fmla="*/ 4765770 w 4765770"/>
                <a:gd name="connsiteY10" fmla="*/ 1005011 h 2093773"/>
                <a:gd name="connsiteX11" fmla="*/ 4765770 w 4765770"/>
                <a:gd name="connsiteY11" fmla="*/ 1486579 h 2093773"/>
                <a:gd name="connsiteX12" fmla="*/ 4765770 w 4765770"/>
                <a:gd name="connsiteY12" fmla="*/ 2093773 h 2093773"/>
                <a:gd name="connsiteX13" fmla="*/ 4265364 w 4765770"/>
                <a:gd name="connsiteY13" fmla="*/ 2093773 h 2093773"/>
                <a:gd name="connsiteX14" fmla="*/ 3812616 w 4765770"/>
                <a:gd name="connsiteY14" fmla="*/ 2093773 h 2093773"/>
                <a:gd name="connsiteX15" fmla="*/ 3359868 w 4765770"/>
                <a:gd name="connsiteY15" fmla="*/ 2093773 h 2093773"/>
                <a:gd name="connsiteX16" fmla="*/ 2716489 w 4765770"/>
                <a:gd name="connsiteY16" fmla="*/ 2093773 h 2093773"/>
                <a:gd name="connsiteX17" fmla="*/ 2263741 w 4765770"/>
                <a:gd name="connsiteY17" fmla="*/ 2093773 h 2093773"/>
                <a:gd name="connsiteX18" fmla="*/ 1668020 w 4765770"/>
                <a:gd name="connsiteY18" fmla="*/ 2093773 h 2093773"/>
                <a:gd name="connsiteX19" fmla="*/ 1167614 w 4765770"/>
                <a:gd name="connsiteY19" fmla="*/ 2093773 h 2093773"/>
                <a:gd name="connsiteX20" fmla="*/ 571892 w 4765770"/>
                <a:gd name="connsiteY20" fmla="*/ 2093773 h 2093773"/>
                <a:gd name="connsiteX21" fmla="*/ 0 w 4765770"/>
                <a:gd name="connsiteY21" fmla="*/ 2093773 h 2093773"/>
                <a:gd name="connsiteX22" fmla="*/ 0 w 4765770"/>
                <a:gd name="connsiteY22" fmla="*/ 1570330 h 2093773"/>
                <a:gd name="connsiteX23" fmla="*/ 0 w 4765770"/>
                <a:gd name="connsiteY23" fmla="*/ 1067824 h 2093773"/>
                <a:gd name="connsiteX24" fmla="*/ 0 w 4765770"/>
                <a:gd name="connsiteY24" fmla="*/ 565319 h 2093773"/>
                <a:gd name="connsiteX25" fmla="*/ 0 w 4765770"/>
                <a:gd name="connsiteY25" fmla="*/ 0 h 209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765770" h="2093773" fill="none" extrusionOk="0">
                  <a:moveTo>
                    <a:pt x="0" y="0"/>
                  </a:moveTo>
                  <a:cubicBezTo>
                    <a:pt x="252563" y="-15303"/>
                    <a:pt x="334950" y="19919"/>
                    <a:pt x="548064" y="0"/>
                  </a:cubicBezTo>
                  <a:cubicBezTo>
                    <a:pt x="761178" y="-19919"/>
                    <a:pt x="897586" y="25508"/>
                    <a:pt x="1143785" y="0"/>
                  </a:cubicBezTo>
                  <a:cubicBezTo>
                    <a:pt x="1389984" y="-25508"/>
                    <a:pt x="1626568" y="46994"/>
                    <a:pt x="1834821" y="0"/>
                  </a:cubicBezTo>
                  <a:cubicBezTo>
                    <a:pt x="2043074" y="-46994"/>
                    <a:pt x="2337557" y="24125"/>
                    <a:pt x="2478200" y="0"/>
                  </a:cubicBezTo>
                  <a:cubicBezTo>
                    <a:pt x="2618843" y="-24125"/>
                    <a:pt x="2793030" y="15176"/>
                    <a:pt x="2930949" y="0"/>
                  </a:cubicBezTo>
                  <a:cubicBezTo>
                    <a:pt x="3068868" y="-15176"/>
                    <a:pt x="3300198" y="7192"/>
                    <a:pt x="3479012" y="0"/>
                  </a:cubicBezTo>
                  <a:cubicBezTo>
                    <a:pt x="3657826" y="-7192"/>
                    <a:pt x="3980437" y="78964"/>
                    <a:pt x="4170049" y="0"/>
                  </a:cubicBezTo>
                  <a:cubicBezTo>
                    <a:pt x="4359661" y="-78964"/>
                    <a:pt x="4598471" y="41792"/>
                    <a:pt x="4765770" y="0"/>
                  </a:cubicBezTo>
                  <a:cubicBezTo>
                    <a:pt x="4781196" y="248085"/>
                    <a:pt x="4748440" y="407244"/>
                    <a:pt x="4765770" y="544381"/>
                  </a:cubicBezTo>
                  <a:cubicBezTo>
                    <a:pt x="4783100" y="681518"/>
                    <a:pt x="4718678" y="863945"/>
                    <a:pt x="4765770" y="1005011"/>
                  </a:cubicBezTo>
                  <a:cubicBezTo>
                    <a:pt x="4812862" y="1146077"/>
                    <a:pt x="4714002" y="1387484"/>
                    <a:pt x="4765770" y="1486579"/>
                  </a:cubicBezTo>
                  <a:cubicBezTo>
                    <a:pt x="4817538" y="1585674"/>
                    <a:pt x="4733685" y="1862827"/>
                    <a:pt x="4765770" y="2093773"/>
                  </a:cubicBezTo>
                  <a:cubicBezTo>
                    <a:pt x="4603555" y="2126493"/>
                    <a:pt x="4372349" y="2043143"/>
                    <a:pt x="4265364" y="2093773"/>
                  </a:cubicBezTo>
                  <a:cubicBezTo>
                    <a:pt x="4158379" y="2144403"/>
                    <a:pt x="3903555" y="2046746"/>
                    <a:pt x="3812616" y="2093773"/>
                  </a:cubicBezTo>
                  <a:cubicBezTo>
                    <a:pt x="3721677" y="2140800"/>
                    <a:pt x="3514085" y="2068929"/>
                    <a:pt x="3359868" y="2093773"/>
                  </a:cubicBezTo>
                  <a:cubicBezTo>
                    <a:pt x="3205651" y="2118617"/>
                    <a:pt x="2970709" y="2026615"/>
                    <a:pt x="2716489" y="2093773"/>
                  </a:cubicBezTo>
                  <a:cubicBezTo>
                    <a:pt x="2462269" y="2160931"/>
                    <a:pt x="2457901" y="2082024"/>
                    <a:pt x="2263741" y="2093773"/>
                  </a:cubicBezTo>
                  <a:cubicBezTo>
                    <a:pt x="2069581" y="2105522"/>
                    <a:pt x="1823056" y="2082725"/>
                    <a:pt x="1668020" y="2093773"/>
                  </a:cubicBezTo>
                  <a:cubicBezTo>
                    <a:pt x="1512984" y="2104821"/>
                    <a:pt x="1326378" y="2078463"/>
                    <a:pt x="1167614" y="2093773"/>
                  </a:cubicBezTo>
                  <a:cubicBezTo>
                    <a:pt x="1008850" y="2109083"/>
                    <a:pt x="840907" y="2058965"/>
                    <a:pt x="571892" y="2093773"/>
                  </a:cubicBezTo>
                  <a:cubicBezTo>
                    <a:pt x="302877" y="2128581"/>
                    <a:pt x="160432" y="2058205"/>
                    <a:pt x="0" y="2093773"/>
                  </a:cubicBezTo>
                  <a:cubicBezTo>
                    <a:pt x="-1391" y="1862401"/>
                    <a:pt x="48044" y="1771578"/>
                    <a:pt x="0" y="1570330"/>
                  </a:cubicBezTo>
                  <a:cubicBezTo>
                    <a:pt x="-48044" y="1369082"/>
                    <a:pt x="45752" y="1179907"/>
                    <a:pt x="0" y="1067824"/>
                  </a:cubicBezTo>
                  <a:cubicBezTo>
                    <a:pt x="-45752" y="955741"/>
                    <a:pt x="38772" y="687132"/>
                    <a:pt x="0" y="565319"/>
                  </a:cubicBezTo>
                  <a:cubicBezTo>
                    <a:pt x="-38772" y="443506"/>
                    <a:pt x="51898" y="166185"/>
                    <a:pt x="0" y="0"/>
                  </a:cubicBezTo>
                  <a:close/>
                </a:path>
                <a:path w="4765770" h="2093773" stroke="0" extrusionOk="0">
                  <a:moveTo>
                    <a:pt x="0" y="0"/>
                  </a:moveTo>
                  <a:cubicBezTo>
                    <a:pt x="237780" y="-48633"/>
                    <a:pt x="396436" y="59851"/>
                    <a:pt x="548064" y="0"/>
                  </a:cubicBezTo>
                  <a:cubicBezTo>
                    <a:pt x="699692" y="-59851"/>
                    <a:pt x="776605" y="20516"/>
                    <a:pt x="1000812" y="0"/>
                  </a:cubicBezTo>
                  <a:cubicBezTo>
                    <a:pt x="1225019" y="-20516"/>
                    <a:pt x="1478711" y="38760"/>
                    <a:pt x="1691848" y="0"/>
                  </a:cubicBezTo>
                  <a:cubicBezTo>
                    <a:pt x="1904985" y="-38760"/>
                    <a:pt x="2096115" y="35449"/>
                    <a:pt x="2239912" y="0"/>
                  </a:cubicBezTo>
                  <a:cubicBezTo>
                    <a:pt x="2383709" y="-35449"/>
                    <a:pt x="2515045" y="47395"/>
                    <a:pt x="2787975" y="0"/>
                  </a:cubicBezTo>
                  <a:cubicBezTo>
                    <a:pt x="3060905" y="-47395"/>
                    <a:pt x="3199344" y="73686"/>
                    <a:pt x="3479012" y="0"/>
                  </a:cubicBezTo>
                  <a:cubicBezTo>
                    <a:pt x="3758680" y="-73686"/>
                    <a:pt x="3771615" y="17733"/>
                    <a:pt x="3979418" y="0"/>
                  </a:cubicBezTo>
                  <a:cubicBezTo>
                    <a:pt x="4187221" y="-17733"/>
                    <a:pt x="4566271" y="5146"/>
                    <a:pt x="4765770" y="0"/>
                  </a:cubicBezTo>
                  <a:cubicBezTo>
                    <a:pt x="4800761" y="266604"/>
                    <a:pt x="4721916" y="397802"/>
                    <a:pt x="4765770" y="565319"/>
                  </a:cubicBezTo>
                  <a:cubicBezTo>
                    <a:pt x="4809624" y="732836"/>
                    <a:pt x="4734950" y="888647"/>
                    <a:pt x="4765770" y="1046887"/>
                  </a:cubicBezTo>
                  <a:cubicBezTo>
                    <a:pt x="4796590" y="1205127"/>
                    <a:pt x="4733727" y="1436669"/>
                    <a:pt x="4765770" y="1570330"/>
                  </a:cubicBezTo>
                  <a:cubicBezTo>
                    <a:pt x="4797813" y="1703991"/>
                    <a:pt x="4718472" y="1882516"/>
                    <a:pt x="4765770" y="2093773"/>
                  </a:cubicBezTo>
                  <a:cubicBezTo>
                    <a:pt x="4548584" y="2138075"/>
                    <a:pt x="4522021" y="2045207"/>
                    <a:pt x="4313022" y="2093773"/>
                  </a:cubicBezTo>
                  <a:cubicBezTo>
                    <a:pt x="4104023" y="2142339"/>
                    <a:pt x="3945154" y="2034412"/>
                    <a:pt x="3621985" y="2093773"/>
                  </a:cubicBezTo>
                  <a:cubicBezTo>
                    <a:pt x="3298816" y="2153134"/>
                    <a:pt x="3284302" y="2074580"/>
                    <a:pt x="3121579" y="2093773"/>
                  </a:cubicBezTo>
                  <a:cubicBezTo>
                    <a:pt x="2958856" y="2112966"/>
                    <a:pt x="2811905" y="2053499"/>
                    <a:pt x="2525858" y="2093773"/>
                  </a:cubicBezTo>
                  <a:cubicBezTo>
                    <a:pt x="2239811" y="2134047"/>
                    <a:pt x="2153400" y="2064118"/>
                    <a:pt x="1834821" y="2093773"/>
                  </a:cubicBezTo>
                  <a:cubicBezTo>
                    <a:pt x="1516242" y="2123428"/>
                    <a:pt x="1464557" y="2048850"/>
                    <a:pt x="1239100" y="2093773"/>
                  </a:cubicBezTo>
                  <a:cubicBezTo>
                    <a:pt x="1013643" y="2138696"/>
                    <a:pt x="1008811" y="2064263"/>
                    <a:pt x="786352" y="2093773"/>
                  </a:cubicBezTo>
                  <a:cubicBezTo>
                    <a:pt x="563893" y="2123283"/>
                    <a:pt x="340846" y="2083702"/>
                    <a:pt x="0" y="2093773"/>
                  </a:cubicBezTo>
                  <a:cubicBezTo>
                    <a:pt x="-56035" y="1900491"/>
                    <a:pt x="44364" y="1800496"/>
                    <a:pt x="0" y="1528454"/>
                  </a:cubicBezTo>
                  <a:cubicBezTo>
                    <a:pt x="-44364" y="1256412"/>
                    <a:pt x="56253" y="1082638"/>
                    <a:pt x="0" y="963136"/>
                  </a:cubicBezTo>
                  <a:cubicBezTo>
                    <a:pt x="-56253" y="843634"/>
                    <a:pt x="74350" y="378204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285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FA9C0EC-0E76-96BD-EE0E-F6E094D03F60}"/>
                </a:ext>
              </a:extLst>
            </p:cNvPr>
            <p:cNvSpPr/>
            <p:nvPr/>
          </p:nvSpPr>
          <p:spPr>
            <a:xfrm>
              <a:off x="5466191" y="3286218"/>
              <a:ext cx="91393" cy="2093773"/>
            </a:xfrm>
            <a:custGeom>
              <a:avLst/>
              <a:gdLst>
                <a:gd name="connsiteX0" fmla="*/ 0 w 91393"/>
                <a:gd name="connsiteY0" fmla="*/ 0 h 2093773"/>
                <a:gd name="connsiteX1" fmla="*/ 91393 w 91393"/>
                <a:gd name="connsiteY1" fmla="*/ 0 h 2093773"/>
                <a:gd name="connsiteX2" fmla="*/ 91393 w 91393"/>
                <a:gd name="connsiteY2" fmla="*/ 718862 h 2093773"/>
                <a:gd name="connsiteX3" fmla="*/ 91393 w 91393"/>
                <a:gd name="connsiteY3" fmla="*/ 1458662 h 2093773"/>
                <a:gd name="connsiteX4" fmla="*/ 91393 w 91393"/>
                <a:gd name="connsiteY4" fmla="*/ 2093773 h 2093773"/>
                <a:gd name="connsiteX5" fmla="*/ 0 w 91393"/>
                <a:gd name="connsiteY5" fmla="*/ 2093773 h 2093773"/>
                <a:gd name="connsiteX6" fmla="*/ 0 w 91393"/>
                <a:gd name="connsiteY6" fmla="*/ 1395849 h 2093773"/>
                <a:gd name="connsiteX7" fmla="*/ 0 w 91393"/>
                <a:gd name="connsiteY7" fmla="*/ 676987 h 2093773"/>
                <a:gd name="connsiteX8" fmla="*/ 0 w 91393"/>
                <a:gd name="connsiteY8" fmla="*/ 0 h 209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393" h="2093773" fill="none" extrusionOk="0">
                  <a:moveTo>
                    <a:pt x="0" y="0"/>
                  </a:moveTo>
                  <a:cubicBezTo>
                    <a:pt x="30300" y="1466"/>
                    <a:pt x="61009" y="-3587"/>
                    <a:pt x="91393" y="0"/>
                  </a:cubicBezTo>
                  <a:cubicBezTo>
                    <a:pt x="88967" y="196406"/>
                    <a:pt x="116974" y="478367"/>
                    <a:pt x="91393" y="718862"/>
                  </a:cubicBezTo>
                  <a:cubicBezTo>
                    <a:pt x="65812" y="959357"/>
                    <a:pt x="57239" y="1111820"/>
                    <a:pt x="91393" y="1458662"/>
                  </a:cubicBezTo>
                  <a:cubicBezTo>
                    <a:pt x="125547" y="1805504"/>
                    <a:pt x="68348" y="1784908"/>
                    <a:pt x="91393" y="2093773"/>
                  </a:cubicBezTo>
                  <a:cubicBezTo>
                    <a:pt x="66751" y="2091729"/>
                    <a:pt x="35485" y="2097288"/>
                    <a:pt x="0" y="2093773"/>
                  </a:cubicBezTo>
                  <a:cubicBezTo>
                    <a:pt x="-14666" y="1863719"/>
                    <a:pt x="-17150" y="1537108"/>
                    <a:pt x="0" y="1395849"/>
                  </a:cubicBezTo>
                  <a:cubicBezTo>
                    <a:pt x="17150" y="1254590"/>
                    <a:pt x="32179" y="989743"/>
                    <a:pt x="0" y="676987"/>
                  </a:cubicBezTo>
                  <a:cubicBezTo>
                    <a:pt x="-32179" y="364231"/>
                    <a:pt x="-5007" y="327634"/>
                    <a:pt x="0" y="0"/>
                  </a:cubicBezTo>
                  <a:close/>
                </a:path>
                <a:path w="91393" h="2093773" stroke="0" extrusionOk="0">
                  <a:moveTo>
                    <a:pt x="0" y="0"/>
                  </a:moveTo>
                  <a:cubicBezTo>
                    <a:pt x="42460" y="-2073"/>
                    <a:pt x="45974" y="2919"/>
                    <a:pt x="91393" y="0"/>
                  </a:cubicBezTo>
                  <a:cubicBezTo>
                    <a:pt x="71991" y="204860"/>
                    <a:pt x="88770" y="495300"/>
                    <a:pt x="91393" y="635111"/>
                  </a:cubicBezTo>
                  <a:cubicBezTo>
                    <a:pt x="94016" y="774922"/>
                    <a:pt x="101262" y="1125642"/>
                    <a:pt x="91393" y="1374911"/>
                  </a:cubicBezTo>
                  <a:cubicBezTo>
                    <a:pt x="81524" y="1624180"/>
                    <a:pt x="108946" y="1873319"/>
                    <a:pt x="91393" y="2093773"/>
                  </a:cubicBezTo>
                  <a:cubicBezTo>
                    <a:pt x="71553" y="2097630"/>
                    <a:pt x="33877" y="2094387"/>
                    <a:pt x="0" y="2093773"/>
                  </a:cubicBezTo>
                  <a:cubicBezTo>
                    <a:pt x="-13771" y="1804805"/>
                    <a:pt x="29301" y="1534874"/>
                    <a:pt x="0" y="1353973"/>
                  </a:cubicBezTo>
                  <a:cubicBezTo>
                    <a:pt x="-29301" y="1173072"/>
                    <a:pt x="31783" y="882835"/>
                    <a:pt x="0" y="614173"/>
                  </a:cubicBezTo>
                  <a:cubicBezTo>
                    <a:pt x="-31783" y="345511"/>
                    <a:pt x="20115" y="215238"/>
                    <a:pt x="0" y="0"/>
                  </a:cubicBezTo>
                  <a:close/>
                </a:path>
              </a:pathLst>
            </a:custGeom>
            <a:pattFill prst="wdUpDiag">
              <a:fgClr>
                <a:schemeClr val="tx1"/>
              </a:fgClr>
              <a:bgClr>
                <a:schemeClr val="accent1">
                  <a:lumMod val="50000"/>
                </a:schemeClr>
              </a:bgClr>
            </a:patt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C2BBA19-B5A3-422F-4B33-4006151B95D7}"/>
                    </a:ext>
                  </a:extLst>
                </p:cNvPr>
                <p:cNvSpPr txBox="1"/>
                <p:nvPr/>
              </p:nvSpPr>
              <p:spPr>
                <a:xfrm>
                  <a:off x="3870422" y="3835195"/>
                  <a:ext cx="1194511" cy="3328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C2BBA19-B5A3-422F-4B33-4006151B95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0422" y="3835195"/>
                  <a:ext cx="1194511" cy="332824"/>
                </a:xfrm>
                <a:prstGeom prst="rect">
                  <a:avLst/>
                </a:prstGeom>
                <a:blipFill>
                  <a:blip r:embed="rId3"/>
                  <a:stretch>
                    <a:fillRect r="-31633" b="-4727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DE516BE-32AD-7748-FA75-BA705BD4487E}"/>
                    </a:ext>
                  </a:extLst>
                </p:cNvPr>
                <p:cNvSpPr txBox="1"/>
                <p:nvPr/>
              </p:nvSpPr>
              <p:spPr>
                <a:xfrm>
                  <a:off x="6310589" y="3874584"/>
                  <a:ext cx="1202987" cy="3425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DE516BE-32AD-7748-FA75-BA705BD448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0589" y="3874584"/>
                  <a:ext cx="1202987" cy="342584"/>
                </a:xfrm>
                <a:prstGeom prst="rect">
                  <a:avLst/>
                </a:prstGeom>
                <a:blipFill>
                  <a:blip r:embed="rId4"/>
                  <a:stretch>
                    <a:fillRect r="-31472" b="-4464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9127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CBDF045-9034-34E7-0BC1-3DE13A7CFAFF}"/>
              </a:ext>
            </a:extLst>
          </p:cNvPr>
          <p:cNvSpPr/>
          <p:nvPr/>
        </p:nvSpPr>
        <p:spPr>
          <a:xfrm>
            <a:off x="741982" y="2232956"/>
            <a:ext cx="5946777" cy="3581502"/>
          </a:xfrm>
          <a:custGeom>
            <a:avLst/>
            <a:gdLst>
              <a:gd name="connsiteX0" fmla="*/ 0 w 5946777"/>
              <a:gd name="connsiteY0" fmla="*/ 0 h 3581502"/>
              <a:gd name="connsiteX1" fmla="*/ 535210 w 5946777"/>
              <a:gd name="connsiteY1" fmla="*/ 0 h 3581502"/>
              <a:gd name="connsiteX2" fmla="*/ 951484 w 5946777"/>
              <a:gd name="connsiteY2" fmla="*/ 0 h 3581502"/>
              <a:gd name="connsiteX3" fmla="*/ 1665098 w 5946777"/>
              <a:gd name="connsiteY3" fmla="*/ 0 h 3581502"/>
              <a:gd name="connsiteX4" fmla="*/ 2200307 w 5946777"/>
              <a:gd name="connsiteY4" fmla="*/ 0 h 3581502"/>
              <a:gd name="connsiteX5" fmla="*/ 2735517 w 5946777"/>
              <a:gd name="connsiteY5" fmla="*/ 0 h 3581502"/>
              <a:gd name="connsiteX6" fmla="*/ 3449131 w 5946777"/>
              <a:gd name="connsiteY6" fmla="*/ 0 h 3581502"/>
              <a:gd name="connsiteX7" fmla="*/ 3924873 w 5946777"/>
              <a:gd name="connsiteY7" fmla="*/ 0 h 3581502"/>
              <a:gd name="connsiteX8" fmla="*/ 4638486 w 5946777"/>
              <a:gd name="connsiteY8" fmla="*/ 0 h 3581502"/>
              <a:gd name="connsiteX9" fmla="*/ 5352099 w 5946777"/>
              <a:gd name="connsiteY9" fmla="*/ 0 h 3581502"/>
              <a:gd name="connsiteX10" fmla="*/ 5946777 w 5946777"/>
              <a:gd name="connsiteY10" fmla="*/ 0 h 3581502"/>
              <a:gd name="connsiteX11" fmla="*/ 5946777 w 5946777"/>
              <a:gd name="connsiteY11" fmla="*/ 668547 h 3581502"/>
              <a:gd name="connsiteX12" fmla="*/ 5946777 w 5946777"/>
              <a:gd name="connsiteY12" fmla="*/ 1301279 h 3581502"/>
              <a:gd name="connsiteX13" fmla="*/ 5946777 w 5946777"/>
              <a:gd name="connsiteY13" fmla="*/ 1790751 h 3581502"/>
              <a:gd name="connsiteX14" fmla="*/ 5946777 w 5946777"/>
              <a:gd name="connsiteY14" fmla="*/ 2387668 h 3581502"/>
              <a:gd name="connsiteX15" fmla="*/ 5946777 w 5946777"/>
              <a:gd name="connsiteY15" fmla="*/ 2984585 h 3581502"/>
              <a:gd name="connsiteX16" fmla="*/ 5946777 w 5946777"/>
              <a:gd name="connsiteY16" fmla="*/ 3581502 h 3581502"/>
              <a:gd name="connsiteX17" fmla="*/ 5292632 w 5946777"/>
              <a:gd name="connsiteY17" fmla="*/ 3581502 h 3581502"/>
              <a:gd name="connsiteX18" fmla="*/ 4697954 w 5946777"/>
              <a:gd name="connsiteY18" fmla="*/ 3581502 h 3581502"/>
              <a:gd name="connsiteX19" fmla="*/ 4281679 w 5946777"/>
              <a:gd name="connsiteY19" fmla="*/ 3581502 h 3581502"/>
              <a:gd name="connsiteX20" fmla="*/ 3805937 w 5946777"/>
              <a:gd name="connsiteY20" fmla="*/ 3581502 h 3581502"/>
              <a:gd name="connsiteX21" fmla="*/ 3092324 w 5946777"/>
              <a:gd name="connsiteY21" fmla="*/ 3581502 h 3581502"/>
              <a:gd name="connsiteX22" fmla="*/ 2497646 w 5946777"/>
              <a:gd name="connsiteY22" fmla="*/ 3581502 h 3581502"/>
              <a:gd name="connsiteX23" fmla="*/ 2021904 w 5946777"/>
              <a:gd name="connsiteY23" fmla="*/ 3581502 h 3581502"/>
              <a:gd name="connsiteX24" fmla="*/ 1427226 w 5946777"/>
              <a:gd name="connsiteY24" fmla="*/ 3581502 h 3581502"/>
              <a:gd name="connsiteX25" fmla="*/ 1010952 w 5946777"/>
              <a:gd name="connsiteY25" fmla="*/ 3581502 h 3581502"/>
              <a:gd name="connsiteX26" fmla="*/ 594678 w 5946777"/>
              <a:gd name="connsiteY26" fmla="*/ 3581502 h 3581502"/>
              <a:gd name="connsiteX27" fmla="*/ 0 w 5946777"/>
              <a:gd name="connsiteY27" fmla="*/ 3581502 h 3581502"/>
              <a:gd name="connsiteX28" fmla="*/ 0 w 5946777"/>
              <a:gd name="connsiteY28" fmla="*/ 3056215 h 3581502"/>
              <a:gd name="connsiteX29" fmla="*/ 0 w 5946777"/>
              <a:gd name="connsiteY29" fmla="*/ 2387668 h 3581502"/>
              <a:gd name="connsiteX30" fmla="*/ 0 w 5946777"/>
              <a:gd name="connsiteY30" fmla="*/ 1826566 h 3581502"/>
              <a:gd name="connsiteX31" fmla="*/ 0 w 5946777"/>
              <a:gd name="connsiteY31" fmla="*/ 1337094 h 3581502"/>
              <a:gd name="connsiteX32" fmla="*/ 0 w 5946777"/>
              <a:gd name="connsiteY32" fmla="*/ 704362 h 3581502"/>
              <a:gd name="connsiteX33" fmla="*/ 0 w 5946777"/>
              <a:gd name="connsiteY33" fmla="*/ 0 h 3581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946777" h="3581502" extrusionOk="0">
                <a:moveTo>
                  <a:pt x="0" y="0"/>
                </a:moveTo>
                <a:cubicBezTo>
                  <a:pt x="112843" y="-44493"/>
                  <a:pt x="289061" y="50527"/>
                  <a:pt x="535210" y="0"/>
                </a:cubicBezTo>
                <a:cubicBezTo>
                  <a:pt x="781359" y="-50527"/>
                  <a:pt x="850474" y="6302"/>
                  <a:pt x="951484" y="0"/>
                </a:cubicBezTo>
                <a:cubicBezTo>
                  <a:pt x="1052494" y="-6302"/>
                  <a:pt x="1314511" y="13177"/>
                  <a:pt x="1665098" y="0"/>
                </a:cubicBezTo>
                <a:cubicBezTo>
                  <a:pt x="2015685" y="-13177"/>
                  <a:pt x="2015662" y="28450"/>
                  <a:pt x="2200307" y="0"/>
                </a:cubicBezTo>
                <a:cubicBezTo>
                  <a:pt x="2384952" y="-28450"/>
                  <a:pt x="2497828" y="28340"/>
                  <a:pt x="2735517" y="0"/>
                </a:cubicBezTo>
                <a:cubicBezTo>
                  <a:pt x="2973206" y="-28340"/>
                  <a:pt x="3104794" y="82207"/>
                  <a:pt x="3449131" y="0"/>
                </a:cubicBezTo>
                <a:cubicBezTo>
                  <a:pt x="3793468" y="-82207"/>
                  <a:pt x="3702077" y="15590"/>
                  <a:pt x="3924873" y="0"/>
                </a:cubicBezTo>
                <a:cubicBezTo>
                  <a:pt x="4147669" y="-15590"/>
                  <a:pt x="4387257" y="27632"/>
                  <a:pt x="4638486" y="0"/>
                </a:cubicBezTo>
                <a:cubicBezTo>
                  <a:pt x="4889715" y="-27632"/>
                  <a:pt x="5203212" y="37167"/>
                  <a:pt x="5352099" y="0"/>
                </a:cubicBezTo>
                <a:cubicBezTo>
                  <a:pt x="5500986" y="-37167"/>
                  <a:pt x="5735918" y="11664"/>
                  <a:pt x="5946777" y="0"/>
                </a:cubicBezTo>
                <a:cubicBezTo>
                  <a:pt x="5953099" y="265407"/>
                  <a:pt x="5944029" y="515191"/>
                  <a:pt x="5946777" y="668547"/>
                </a:cubicBezTo>
                <a:cubicBezTo>
                  <a:pt x="5949525" y="821903"/>
                  <a:pt x="5930165" y="1023214"/>
                  <a:pt x="5946777" y="1301279"/>
                </a:cubicBezTo>
                <a:cubicBezTo>
                  <a:pt x="5963389" y="1579344"/>
                  <a:pt x="5920586" y="1614266"/>
                  <a:pt x="5946777" y="1790751"/>
                </a:cubicBezTo>
                <a:cubicBezTo>
                  <a:pt x="5972968" y="1967236"/>
                  <a:pt x="5911894" y="2103189"/>
                  <a:pt x="5946777" y="2387668"/>
                </a:cubicBezTo>
                <a:cubicBezTo>
                  <a:pt x="5981660" y="2672147"/>
                  <a:pt x="5914356" y="2800912"/>
                  <a:pt x="5946777" y="2984585"/>
                </a:cubicBezTo>
                <a:cubicBezTo>
                  <a:pt x="5979198" y="3168258"/>
                  <a:pt x="5941704" y="3408759"/>
                  <a:pt x="5946777" y="3581502"/>
                </a:cubicBezTo>
                <a:cubicBezTo>
                  <a:pt x="5625737" y="3592111"/>
                  <a:pt x="5515969" y="3507410"/>
                  <a:pt x="5292632" y="3581502"/>
                </a:cubicBezTo>
                <a:cubicBezTo>
                  <a:pt x="5069295" y="3655594"/>
                  <a:pt x="4952387" y="3552017"/>
                  <a:pt x="4697954" y="3581502"/>
                </a:cubicBezTo>
                <a:cubicBezTo>
                  <a:pt x="4443521" y="3610987"/>
                  <a:pt x="4448953" y="3549788"/>
                  <a:pt x="4281679" y="3581502"/>
                </a:cubicBezTo>
                <a:cubicBezTo>
                  <a:pt x="4114406" y="3613216"/>
                  <a:pt x="3962629" y="3556340"/>
                  <a:pt x="3805937" y="3581502"/>
                </a:cubicBezTo>
                <a:cubicBezTo>
                  <a:pt x="3649245" y="3606664"/>
                  <a:pt x="3346598" y="3514962"/>
                  <a:pt x="3092324" y="3581502"/>
                </a:cubicBezTo>
                <a:cubicBezTo>
                  <a:pt x="2838050" y="3648042"/>
                  <a:pt x="2709921" y="3541375"/>
                  <a:pt x="2497646" y="3581502"/>
                </a:cubicBezTo>
                <a:cubicBezTo>
                  <a:pt x="2285371" y="3621629"/>
                  <a:pt x="2173636" y="3558933"/>
                  <a:pt x="2021904" y="3581502"/>
                </a:cubicBezTo>
                <a:cubicBezTo>
                  <a:pt x="1870172" y="3604071"/>
                  <a:pt x="1554571" y="3560706"/>
                  <a:pt x="1427226" y="3581502"/>
                </a:cubicBezTo>
                <a:cubicBezTo>
                  <a:pt x="1299881" y="3602298"/>
                  <a:pt x="1214772" y="3579470"/>
                  <a:pt x="1010952" y="3581502"/>
                </a:cubicBezTo>
                <a:cubicBezTo>
                  <a:pt x="807132" y="3583534"/>
                  <a:pt x="703484" y="3535242"/>
                  <a:pt x="594678" y="3581502"/>
                </a:cubicBezTo>
                <a:cubicBezTo>
                  <a:pt x="485872" y="3627762"/>
                  <a:pt x="120302" y="3577972"/>
                  <a:pt x="0" y="3581502"/>
                </a:cubicBezTo>
                <a:cubicBezTo>
                  <a:pt x="-56194" y="3351480"/>
                  <a:pt x="12439" y="3187998"/>
                  <a:pt x="0" y="3056215"/>
                </a:cubicBezTo>
                <a:cubicBezTo>
                  <a:pt x="-12439" y="2924432"/>
                  <a:pt x="30224" y="2671063"/>
                  <a:pt x="0" y="2387668"/>
                </a:cubicBezTo>
                <a:cubicBezTo>
                  <a:pt x="-30224" y="2104273"/>
                  <a:pt x="37737" y="2101342"/>
                  <a:pt x="0" y="1826566"/>
                </a:cubicBezTo>
                <a:cubicBezTo>
                  <a:pt x="-37737" y="1551790"/>
                  <a:pt x="57047" y="1563988"/>
                  <a:pt x="0" y="1337094"/>
                </a:cubicBezTo>
                <a:cubicBezTo>
                  <a:pt x="-57047" y="1110200"/>
                  <a:pt x="3650" y="1004511"/>
                  <a:pt x="0" y="704362"/>
                </a:cubicBezTo>
                <a:cubicBezTo>
                  <a:pt x="-3650" y="404213"/>
                  <a:pt x="37265" y="328874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8A02B1-82D5-15F4-E445-8301C2C887AF}"/>
              </a:ext>
            </a:extLst>
          </p:cNvPr>
          <p:cNvSpPr/>
          <p:nvPr/>
        </p:nvSpPr>
        <p:spPr>
          <a:xfrm>
            <a:off x="632789" y="2081397"/>
            <a:ext cx="6182269" cy="3839470"/>
          </a:xfrm>
          <a:custGeom>
            <a:avLst/>
            <a:gdLst>
              <a:gd name="connsiteX0" fmla="*/ 0 w 6182269"/>
              <a:gd name="connsiteY0" fmla="*/ 0 h 3839470"/>
              <a:gd name="connsiteX1" fmla="*/ 500202 w 6182269"/>
              <a:gd name="connsiteY1" fmla="*/ 0 h 3839470"/>
              <a:gd name="connsiteX2" fmla="*/ 876758 w 6182269"/>
              <a:gd name="connsiteY2" fmla="*/ 0 h 3839470"/>
              <a:gd name="connsiteX3" fmla="*/ 1562428 w 6182269"/>
              <a:gd name="connsiteY3" fmla="*/ 0 h 3839470"/>
              <a:gd name="connsiteX4" fmla="*/ 2062630 w 6182269"/>
              <a:gd name="connsiteY4" fmla="*/ 0 h 3839470"/>
              <a:gd name="connsiteX5" fmla="*/ 2562832 w 6182269"/>
              <a:gd name="connsiteY5" fmla="*/ 0 h 3839470"/>
              <a:gd name="connsiteX6" fmla="*/ 3248501 w 6182269"/>
              <a:gd name="connsiteY6" fmla="*/ 0 h 3839470"/>
              <a:gd name="connsiteX7" fmla="*/ 3686880 w 6182269"/>
              <a:gd name="connsiteY7" fmla="*/ 0 h 3839470"/>
              <a:gd name="connsiteX8" fmla="*/ 4372550 w 6182269"/>
              <a:gd name="connsiteY8" fmla="*/ 0 h 3839470"/>
              <a:gd name="connsiteX9" fmla="*/ 5058220 w 6182269"/>
              <a:gd name="connsiteY9" fmla="*/ 0 h 3839470"/>
              <a:gd name="connsiteX10" fmla="*/ 5620245 w 6182269"/>
              <a:gd name="connsiteY10" fmla="*/ 0 h 3839470"/>
              <a:gd name="connsiteX11" fmla="*/ 6182269 w 6182269"/>
              <a:gd name="connsiteY11" fmla="*/ 0 h 3839470"/>
              <a:gd name="connsiteX12" fmla="*/ 6182269 w 6182269"/>
              <a:gd name="connsiteY12" fmla="*/ 510101 h 3839470"/>
              <a:gd name="connsiteX13" fmla="*/ 6182269 w 6182269"/>
              <a:gd name="connsiteY13" fmla="*/ 943413 h 3839470"/>
              <a:gd name="connsiteX14" fmla="*/ 6182269 w 6182269"/>
              <a:gd name="connsiteY14" fmla="*/ 1491908 h 3839470"/>
              <a:gd name="connsiteX15" fmla="*/ 6182269 w 6182269"/>
              <a:gd name="connsiteY15" fmla="*/ 2040404 h 3839470"/>
              <a:gd name="connsiteX16" fmla="*/ 6182269 w 6182269"/>
              <a:gd name="connsiteY16" fmla="*/ 2588900 h 3839470"/>
              <a:gd name="connsiteX17" fmla="*/ 6182269 w 6182269"/>
              <a:gd name="connsiteY17" fmla="*/ 3175790 h 3839470"/>
              <a:gd name="connsiteX18" fmla="*/ 6182269 w 6182269"/>
              <a:gd name="connsiteY18" fmla="*/ 3839470 h 3839470"/>
              <a:gd name="connsiteX19" fmla="*/ 5558422 w 6182269"/>
              <a:gd name="connsiteY19" fmla="*/ 3839470 h 3839470"/>
              <a:gd name="connsiteX20" fmla="*/ 5120043 w 6182269"/>
              <a:gd name="connsiteY20" fmla="*/ 3839470 h 3839470"/>
              <a:gd name="connsiteX21" fmla="*/ 4434373 w 6182269"/>
              <a:gd name="connsiteY21" fmla="*/ 3839470 h 3839470"/>
              <a:gd name="connsiteX22" fmla="*/ 3872348 w 6182269"/>
              <a:gd name="connsiteY22" fmla="*/ 3839470 h 3839470"/>
              <a:gd name="connsiteX23" fmla="*/ 3433969 w 6182269"/>
              <a:gd name="connsiteY23" fmla="*/ 3839470 h 3839470"/>
              <a:gd name="connsiteX24" fmla="*/ 2871945 w 6182269"/>
              <a:gd name="connsiteY24" fmla="*/ 3839470 h 3839470"/>
              <a:gd name="connsiteX25" fmla="*/ 2495389 w 6182269"/>
              <a:gd name="connsiteY25" fmla="*/ 3839470 h 3839470"/>
              <a:gd name="connsiteX26" fmla="*/ 2118832 w 6182269"/>
              <a:gd name="connsiteY26" fmla="*/ 3839470 h 3839470"/>
              <a:gd name="connsiteX27" fmla="*/ 1556808 w 6182269"/>
              <a:gd name="connsiteY27" fmla="*/ 3839470 h 3839470"/>
              <a:gd name="connsiteX28" fmla="*/ 1118429 w 6182269"/>
              <a:gd name="connsiteY28" fmla="*/ 3839470 h 3839470"/>
              <a:gd name="connsiteX29" fmla="*/ 494582 w 6182269"/>
              <a:gd name="connsiteY29" fmla="*/ 3839470 h 3839470"/>
              <a:gd name="connsiteX30" fmla="*/ 0 w 6182269"/>
              <a:gd name="connsiteY30" fmla="*/ 3839470 h 3839470"/>
              <a:gd name="connsiteX31" fmla="*/ 0 w 6182269"/>
              <a:gd name="connsiteY31" fmla="*/ 3252580 h 3839470"/>
              <a:gd name="connsiteX32" fmla="*/ 0 w 6182269"/>
              <a:gd name="connsiteY32" fmla="*/ 2665689 h 3839470"/>
              <a:gd name="connsiteX33" fmla="*/ 0 w 6182269"/>
              <a:gd name="connsiteY33" fmla="*/ 2193983 h 3839470"/>
              <a:gd name="connsiteX34" fmla="*/ 0 w 6182269"/>
              <a:gd name="connsiteY34" fmla="*/ 1607092 h 3839470"/>
              <a:gd name="connsiteX35" fmla="*/ 0 w 6182269"/>
              <a:gd name="connsiteY35" fmla="*/ 981807 h 3839470"/>
              <a:gd name="connsiteX36" fmla="*/ 0 w 6182269"/>
              <a:gd name="connsiteY36" fmla="*/ 471706 h 3839470"/>
              <a:gd name="connsiteX37" fmla="*/ 0 w 6182269"/>
              <a:gd name="connsiteY37" fmla="*/ 0 h 3839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6182269" h="3839470" extrusionOk="0">
                <a:moveTo>
                  <a:pt x="0" y="0"/>
                </a:moveTo>
                <a:cubicBezTo>
                  <a:pt x="236543" y="-8038"/>
                  <a:pt x="331819" y="56548"/>
                  <a:pt x="500202" y="0"/>
                </a:cubicBezTo>
                <a:cubicBezTo>
                  <a:pt x="668585" y="-56548"/>
                  <a:pt x="722378" y="16712"/>
                  <a:pt x="876758" y="0"/>
                </a:cubicBezTo>
                <a:cubicBezTo>
                  <a:pt x="1031138" y="-16712"/>
                  <a:pt x="1306411" y="71117"/>
                  <a:pt x="1562428" y="0"/>
                </a:cubicBezTo>
                <a:cubicBezTo>
                  <a:pt x="1818445" y="-71117"/>
                  <a:pt x="1856203" y="5498"/>
                  <a:pt x="2062630" y="0"/>
                </a:cubicBezTo>
                <a:cubicBezTo>
                  <a:pt x="2269057" y="-5498"/>
                  <a:pt x="2371001" y="26749"/>
                  <a:pt x="2562832" y="0"/>
                </a:cubicBezTo>
                <a:cubicBezTo>
                  <a:pt x="2754663" y="-26749"/>
                  <a:pt x="2976893" y="22829"/>
                  <a:pt x="3248501" y="0"/>
                </a:cubicBezTo>
                <a:cubicBezTo>
                  <a:pt x="3520109" y="-22829"/>
                  <a:pt x="3486417" y="7713"/>
                  <a:pt x="3686880" y="0"/>
                </a:cubicBezTo>
                <a:cubicBezTo>
                  <a:pt x="3887343" y="-7713"/>
                  <a:pt x="4037426" y="5210"/>
                  <a:pt x="4372550" y="0"/>
                </a:cubicBezTo>
                <a:cubicBezTo>
                  <a:pt x="4707674" y="-5210"/>
                  <a:pt x="4796640" y="20531"/>
                  <a:pt x="5058220" y="0"/>
                </a:cubicBezTo>
                <a:cubicBezTo>
                  <a:pt x="5319800" y="-20531"/>
                  <a:pt x="5473572" y="58291"/>
                  <a:pt x="5620245" y="0"/>
                </a:cubicBezTo>
                <a:cubicBezTo>
                  <a:pt x="5766919" y="-58291"/>
                  <a:pt x="6028958" y="47823"/>
                  <a:pt x="6182269" y="0"/>
                </a:cubicBezTo>
                <a:cubicBezTo>
                  <a:pt x="6203728" y="154345"/>
                  <a:pt x="6163177" y="366875"/>
                  <a:pt x="6182269" y="510101"/>
                </a:cubicBezTo>
                <a:cubicBezTo>
                  <a:pt x="6201361" y="653327"/>
                  <a:pt x="6178722" y="799062"/>
                  <a:pt x="6182269" y="943413"/>
                </a:cubicBezTo>
                <a:cubicBezTo>
                  <a:pt x="6185816" y="1087764"/>
                  <a:pt x="6163779" y="1340927"/>
                  <a:pt x="6182269" y="1491908"/>
                </a:cubicBezTo>
                <a:cubicBezTo>
                  <a:pt x="6200759" y="1642890"/>
                  <a:pt x="6162335" y="1841332"/>
                  <a:pt x="6182269" y="2040404"/>
                </a:cubicBezTo>
                <a:cubicBezTo>
                  <a:pt x="6202203" y="2239476"/>
                  <a:pt x="6180706" y="2446759"/>
                  <a:pt x="6182269" y="2588900"/>
                </a:cubicBezTo>
                <a:cubicBezTo>
                  <a:pt x="6183832" y="2731041"/>
                  <a:pt x="6143196" y="2960852"/>
                  <a:pt x="6182269" y="3175790"/>
                </a:cubicBezTo>
                <a:cubicBezTo>
                  <a:pt x="6221342" y="3390728"/>
                  <a:pt x="6131118" y="3526300"/>
                  <a:pt x="6182269" y="3839470"/>
                </a:cubicBezTo>
                <a:cubicBezTo>
                  <a:pt x="6017628" y="3899726"/>
                  <a:pt x="5851885" y="3772583"/>
                  <a:pt x="5558422" y="3839470"/>
                </a:cubicBezTo>
                <a:cubicBezTo>
                  <a:pt x="5264959" y="3906357"/>
                  <a:pt x="5225858" y="3838186"/>
                  <a:pt x="5120043" y="3839470"/>
                </a:cubicBezTo>
                <a:cubicBezTo>
                  <a:pt x="5014228" y="3840754"/>
                  <a:pt x="4708670" y="3819567"/>
                  <a:pt x="4434373" y="3839470"/>
                </a:cubicBezTo>
                <a:cubicBezTo>
                  <a:pt x="4160076" y="3859373"/>
                  <a:pt x="4120563" y="3833324"/>
                  <a:pt x="3872348" y="3839470"/>
                </a:cubicBezTo>
                <a:cubicBezTo>
                  <a:pt x="3624133" y="3845616"/>
                  <a:pt x="3551658" y="3826068"/>
                  <a:pt x="3433969" y="3839470"/>
                </a:cubicBezTo>
                <a:cubicBezTo>
                  <a:pt x="3316280" y="3852872"/>
                  <a:pt x="3031513" y="3817003"/>
                  <a:pt x="2871945" y="3839470"/>
                </a:cubicBezTo>
                <a:cubicBezTo>
                  <a:pt x="2712377" y="3861937"/>
                  <a:pt x="2643424" y="3817772"/>
                  <a:pt x="2495389" y="3839470"/>
                </a:cubicBezTo>
                <a:cubicBezTo>
                  <a:pt x="2347354" y="3861168"/>
                  <a:pt x="2281502" y="3796919"/>
                  <a:pt x="2118832" y="3839470"/>
                </a:cubicBezTo>
                <a:cubicBezTo>
                  <a:pt x="1956162" y="3882021"/>
                  <a:pt x="1772112" y="3795670"/>
                  <a:pt x="1556808" y="3839470"/>
                </a:cubicBezTo>
                <a:cubicBezTo>
                  <a:pt x="1341504" y="3883270"/>
                  <a:pt x="1248128" y="3807658"/>
                  <a:pt x="1118429" y="3839470"/>
                </a:cubicBezTo>
                <a:cubicBezTo>
                  <a:pt x="988730" y="3871282"/>
                  <a:pt x="774090" y="3790630"/>
                  <a:pt x="494582" y="3839470"/>
                </a:cubicBezTo>
                <a:cubicBezTo>
                  <a:pt x="215074" y="3888310"/>
                  <a:pt x="210196" y="3827834"/>
                  <a:pt x="0" y="3839470"/>
                </a:cubicBezTo>
                <a:cubicBezTo>
                  <a:pt x="-7808" y="3676037"/>
                  <a:pt x="21176" y="3543027"/>
                  <a:pt x="0" y="3252580"/>
                </a:cubicBezTo>
                <a:cubicBezTo>
                  <a:pt x="-21176" y="2962133"/>
                  <a:pt x="63804" y="2822272"/>
                  <a:pt x="0" y="2665689"/>
                </a:cubicBezTo>
                <a:cubicBezTo>
                  <a:pt x="-63804" y="2509106"/>
                  <a:pt x="6766" y="2344406"/>
                  <a:pt x="0" y="2193983"/>
                </a:cubicBezTo>
                <a:cubicBezTo>
                  <a:pt x="-6766" y="2043560"/>
                  <a:pt x="56177" y="1765160"/>
                  <a:pt x="0" y="1607092"/>
                </a:cubicBezTo>
                <a:cubicBezTo>
                  <a:pt x="-56177" y="1449024"/>
                  <a:pt x="6515" y="1226841"/>
                  <a:pt x="0" y="981807"/>
                </a:cubicBezTo>
                <a:cubicBezTo>
                  <a:pt x="-6515" y="736773"/>
                  <a:pt x="344" y="692066"/>
                  <a:pt x="0" y="471706"/>
                </a:cubicBezTo>
                <a:cubicBezTo>
                  <a:pt x="-344" y="251346"/>
                  <a:pt x="47763" y="106914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D7BACB-B9EF-791A-1D5E-E02671B44A4B}"/>
                  </a:ext>
                </a:extLst>
              </p:cNvPr>
              <p:cNvSpPr txBox="1"/>
              <p:nvPr/>
            </p:nvSpPr>
            <p:spPr>
              <a:xfrm>
                <a:off x="5505215" y="2417285"/>
                <a:ext cx="9725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D7BACB-B9EF-791A-1D5E-E02671B44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215" y="2417285"/>
                <a:ext cx="972510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3101973-15D9-A01D-8419-DCF01A5D51C6}"/>
                  </a:ext>
                </a:extLst>
              </p:cNvPr>
              <p:cNvSpPr txBox="1"/>
              <p:nvPr/>
            </p:nvSpPr>
            <p:spPr>
              <a:xfrm>
                <a:off x="4312666" y="1217516"/>
                <a:ext cx="49685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3101973-15D9-A01D-8419-DCF01A5D5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666" y="1217516"/>
                <a:ext cx="49685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7051B5A1-018B-28D8-9B2D-16C7947B1E10}"/>
              </a:ext>
            </a:extLst>
          </p:cNvPr>
          <p:cNvSpPr/>
          <p:nvPr/>
        </p:nvSpPr>
        <p:spPr>
          <a:xfrm>
            <a:off x="788633" y="2271786"/>
            <a:ext cx="1432919" cy="1091218"/>
          </a:xfrm>
          <a:custGeom>
            <a:avLst/>
            <a:gdLst>
              <a:gd name="connsiteX0" fmla="*/ 0 w 1432919"/>
              <a:gd name="connsiteY0" fmla="*/ 0 h 1091218"/>
              <a:gd name="connsiteX1" fmla="*/ 463310 w 1432919"/>
              <a:gd name="connsiteY1" fmla="*/ 0 h 1091218"/>
              <a:gd name="connsiteX2" fmla="*/ 897963 w 1432919"/>
              <a:gd name="connsiteY2" fmla="*/ 0 h 1091218"/>
              <a:gd name="connsiteX3" fmla="*/ 1432919 w 1432919"/>
              <a:gd name="connsiteY3" fmla="*/ 0 h 1091218"/>
              <a:gd name="connsiteX4" fmla="*/ 1432919 w 1432919"/>
              <a:gd name="connsiteY4" fmla="*/ 534697 h 1091218"/>
              <a:gd name="connsiteX5" fmla="*/ 1432919 w 1432919"/>
              <a:gd name="connsiteY5" fmla="*/ 1091218 h 1091218"/>
              <a:gd name="connsiteX6" fmla="*/ 983938 w 1432919"/>
              <a:gd name="connsiteY6" fmla="*/ 1091218 h 1091218"/>
              <a:gd name="connsiteX7" fmla="*/ 534956 w 1432919"/>
              <a:gd name="connsiteY7" fmla="*/ 1091218 h 1091218"/>
              <a:gd name="connsiteX8" fmla="*/ 0 w 1432919"/>
              <a:gd name="connsiteY8" fmla="*/ 1091218 h 1091218"/>
              <a:gd name="connsiteX9" fmla="*/ 0 w 1432919"/>
              <a:gd name="connsiteY9" fmla="*/ 578346 h 1091218"/>
              <a:gd name="connsiteX10" fmla="*/ 0 w 1432919"/>
              <a:gd name="connsiteY10" fmla="*/ 0 h 1091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32919" h="1091218" extrusionOk="0">
                <a:moveTo>
                  <a:pt x="0" y="0"/>
                </a:moveTo>
                <a:cubicBezTo>
                  <a:pt x="231163" y="-16333"/>
                  <a:pt x="270525" y="42615"/>
                  <a:pt x="463310" y="0"/>
                </a:cubicBezTo>
                <a:cubicBezTo>
                  <a:pt x="656095" y="-42615"/>
                  <a:pt x="691475" y="9863"/>
                  <a:pt x="897963" y="0"/>
                </a:cubicBezTo>
                <a:cubicBezTo>
                  <a:pt x="1104451" y="-9863"/>
                  <a:pt x="1308692" y="22654"/>
                  <a:pt x="1432919" y="0"/>
                </a:cubicBezTo>
                <a:cubicBezTo>
                  <a:pt x="1458434" y="119545"/>
                  <a:pt x="1412221" y="401412"/>
                  <a:pt x="1432919" y="534697"/>
                </a:cubicBezTo>
                <a:cubicBezTo>
                  <a:pt x="1453617" y="667982"/>
                  <a:pt x="1403043" y="857878"/>
                  <a:pt x="1432919" y="1091218"/>
                </a:cubicBezTo>
                <a:cubicBezTo>
                  <a:pt x="1282202" y="1133842"/>
                  <a:pt x="1179796" y="1060660"/>
                  <a:pt x="983938" y="1091218"/>
                </a:cubicBezTo>
                <a:cubicBezTo>
                  <a:pt x="788080" y="1121776"/>
                  <a:pt x="657202" y="1054535"/>
                  <a:pt x="534956" y="1091218"/>
                </a:cubicBezTo>
                <a:cubicBezTo>
                  <a:pt x="412710" y="1127901"/>
                  <a:pt x="251679" y="1080874"/>
                  <a:pt x="0" y="1091218"/>
                </a:cubicBezTo>
                <a:cubicBezTo>
                  <a:pt x="-55935" y="922885"/>
                  <a:pt x="52118" y="741498"/>
                  <a:pt x="0" y="578346"/>
                </a:cubicBezTo>
                <a:cubicBezTo>
                  <a:pt x="-52118" y="415194"/>
                  <a:pt x="1809" y="165147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prstDash val="dash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4A00FE-4973-1D05-793B-E9632CFF7E27}"/>
                  </a:ext>
                </a:extLst>
              </p:cNvPr>
              <p:cNvSpPr txBox="1"/>
              <p:nvPr/>
            </p:nvSpPr>
            <p:spPr>
              <a:xfrm>
                <a:off x="793247" y="2410746"/>
                <a:ext cx="1474956" cy="668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,…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4A00FE-4973-1D05-793B-E9632CFF7E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47" y="2410746"/>
                <a:ext cx="1474956" cy="6685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7BAE79F6-02DC-2485-77E4-CDD3ECE3D1D2}"/>
              </a:ext>
            </a:extLst>
          </p:cNvPr>
          <p:cNvSpPr/>
          <p:nvPr/>
        </p:nvSpPr>
        <p:spPr>
          <a:xfrm>
            <a:off x="2221552" y="2269195"/>
            <a:ext cx="1432919" cy="1091218"/>
          </a:xfrm>
          <a:custGeom>
            <a:avLst/>
            <a:gdLst>
              <a:gd name="connsiteX0" fmla="*/ 0 w 1432919"/>
              <a:gd name="connsiteY0" fmla="*/ 0 h 1091218"/>
              <a:gd name="connsiteX1" fmla="*/ 463310 w 1432919"/>
              <a:gd name="connsiteY1" fmla="*/ 0 h 1091218"/>
              <a:gd name="connsiteX2" fmla="*/ 897963 w 1432919"/>
              <a:gd name="connsiteY2" fmla="*/ 0 h 1091218"/>
              <a:gd name="connsiteX3" fmla="*/ 1432919 w 1432919"/>
              <a:gd name="connsiteY3" fmla="*/ 0 h 1091218"/>
              <a:gd name="connsiteX4" fmla="*/ 1432919 w 1432919"/>
              <a:gd name="connsiteY4" fmla="*/ 534697 h 1091218"/>
              <a:gd name="connsiteX5" fmla="*/ 1432919 w 1432919"/>
              <a:gd name="connsiteY5" fmla="*/ 1091218 h 1091218"/>
              <a:gd name="connsiteX6" fmla="*/ 983938 w 1432919"/>
              <a:gd name="connsiteY6" fmla="*/ 1091218 h 1091218"/>
              <a:gd name="connsiteX7" fmla="*/ 534956 w 1432919"/>
              <a:gd name="connsiteY7" fmla="*/ 1091218 h 1091218"/>
              <a:gd name="connsiteX8" fmla="*/ 0 w 1432919"/>
              <a:gd name="connsiteY8" fmla="*/ 1091218 h 1091218"/>
              <a:gd name="connsiteX9" fmla="*/ 0 w 1432919"/>
              <a:gd name="connsiteY9" fmla="*/ 578346 h 1091218"/>
              <a:gd name="connsiteX10" fmla="*/ 0 w 1432919"/>
              <a:gd name="connsiteY10" fmla="*/ 0 h 1091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32919" h="1091218" extrusionOk="0">
                <a:moveTo>
                  <a:pt x="0" y="0"/>
                </a:moveTo>
                <a:cubicBezTo>
                  <a:pt x="231163" y="-16333"/>
                  <a:pt x="270525" y="42615"/>
                  <a:pt x="463310" y="0"/>
                </a:cubicBezTo>
                <a:cubicBezTo>
                  <a:pt x="656095" y="-42615"/>
                  <a:pt x="691475" y="9863"/>
                  <a:pt x="897963" y="0"/>
                </a:cubicBezTo>
                <a:cubicBezTo>
                  <a:pt x="1104451" y="-9863"/>
                  <a:pt x="1308692" y="22654"/>
                  <a:pt x="1432919" y="0"/>
                </a:cubicBezTo>
                <a:cubicBezTo>
                  <a:pt x="1458434" y="119545"/>
                  <a:pt x="1412221" y="401412"/>
                  <a:pt x="1432919" y="534697"/>
                </a:cubicBezTo>
                <a:cubicBezTo>
                  <a:pt x="1453617" y="667982"/>
                  <a:pt x="1403043" y="857878"/>
                  <a:pt x="1432919" y="1091218"/>
                </a:cubicBezTo>
                <a:cubicBezTo>
                  <a:pt x="1282202" y="1133842"/>
                  <a:pt x="1179796" y="1060660"/>
                  <a:pt x="983938" y="1091218"/>
                </a:cubicBezTo>
                <a:cubicBezTo>
                  <a:pt x="788080" y="1121776"/>
                  <a:pt x="657202" y="1054535"/>
                  <a:pt x="534956" y="1091218"/>
                </a:cubicBezTo>
                <a:cubicBezTo>
                  <a:pt x="412710" y="1127901"/>
                  <a:pt x="251679" y="1080874"/>
                  <a:pt x="0" y="1091218"/>
                </a:cubicBezTo>
                <a:cubicBezTo>
                  <a:pt x="-55935" y="922885"/>
                  <a:pt x="52118" y="741498"/>
                  <a:pt x="0" y="578346"/>
                </a:cubicBezTo>
                <a:cubicBezTo>
                  <a:pt x="-52118" y="415194"/>
                  <a:pt x="1809" y="165147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prstDash val="dash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73731A-8284-A21D-A94F-D3F36E523AB2}"/>
                  </a:ext>
                </a:extLst>
              </p:cNvPr>
              <p:cNvSpPr txBox="1"/>
              <p:nvPr/>
            </p:nvSpPr>
            <p:spPr>
              <a:xfrm>
                <a:off x="2229037" y="2413569"/>
                <a:ext cx="1474956" cy="668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,…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73731A-8284-A21D-A94F-D3F36E523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9037" y="2413569"/>
                <a:ext cx="1474956" cy="6685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9D8EEAD2-0391-7254-44E9-F75EEE54B06D}"/>
              </a:ext>
            </a:extLst>
          </p:cNvPr>
          <p:cNvSpPr/>
          <p:nvPr/>
        </p:nvSpPr>
        <p:spPr>
          <a:xfrm>
            <a:off x="788633" y="3358830"/>
            <a:ext cx="1432919" cy="1091218"/>
          </a:xfrm>
          <a:custGeom>
            <a:avLst/>
            <a:gdLst>
              <a:gd name="connsiteX0" fmla="*/ 0 w 1432919"/>
              <a:gd name="connsiteY0" fmla="*/ 0 h 1091218"/>
              <a:gd name="connsiteX1" fmla="*/ 463310 w 1432919"/>
              <a:gd name="connsiteY1" fmla="*/ 0 h 1091218"/>
              <a:gd name="connsiteX2" fmla="*/ 897963 w 1432919"/>
              <a:gd name="connsiteY2" fmla="*/ 0 h 1091218"/>
              <a:gd name="connsiteX3" fmla="*/ 1432919 w 1432919"/>
              <a:gd name="connsiteY3" fmla="*/ 0 h 1091218"/>
              <a:gd name="connsiteX4" fmla="*/ 1432919 w 1432919"/>
              <a:gd name="connsiteY4" fmla="*/ 534697 h 1091218"/>
              <a:gd name="connsiteX5" fmla="*/ 1432919 w 1432919"/>
              <a:gd name="connsiteY5" fmla="*/ 1091218 h 1091218"/>
              <a:gd name="connsiteX6" fmla="*/ 983938 w 1432919"/>
              <a:gd name="connsiteY6" fmla="*/ 1091218 h 1091218"/>
              <a:gd name="connsiteX7" fmla="*/ 534956 w 1432919"/>
              <a:gd name="connsiteY7" fmla="*/ 1091218 h 1091218"/>
              <a:gd name="connsiteX8" fmla="*/ 0 w 1432919"/>
              <a:gd name="connsiteY8" fmla="*/ 1091218 h 1091218"/>
              <a:gd name="connsiteX9" fmla="*/ 0 w 1432919"/>
              <a:gd name="connsiteY9" fmla="*/ 578346 h 1091218"/>
              <a:gd name="connsiteX10" fmla="*/ 0 w 1432919"/>
              <a:gd name="connsiteY10" fmla="*/ 0 h 1091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32919" h="1091218" extrusionOk="0">
                <a:moveTo>
                  <a:pt x="0" y="0"/>
                </a:moveTo>
                <a:cubicBezTo>
                  <a:pt x="231163" y="-16333"/>
                  <a:pt x="270525" y="42615"/>
                  <a:pt x="463310" y="0"/>
                </a:cubicBezTo>
                <a:cubicBezTo>
                  <a:pt x="656095" y="-42615"/>
                  <a:pt x="691475" y="9863"/>
                  <a:pt x="897963" y="0"/>
                </a:cubicBezTo>
                <a:cubicBezTo>
                  <a:pt x="1104451" y="-9863"/>
                  <a:pt x="1308692" y="22654"/>
                  <a:pt x="1432919" y="0"/>
                </a:cubicBezTo>
                <a:cubicBezTo>
                  <a:pt x="1458434" y="119545"/>
                  <a:pt x="1412221" y="401412"/>
                  <a:pt x="1432919" y="534697"/>
                </a:cubicBezTo>
                <a:cubicBezTo>
                  <a:pt x="1453617" y="667982"/>
                  <a:pt x="1403043" y="857878"/>
                  <a:pt x="1432919" y="1091218"/>
                </a:cubicBezTo>
                <a:cubicBezTo>
                  <a:pt x="1282202" y="1133842"/>
                  <a:pt x="1179796" y="1060660"/>
                  <a:pt x="983938" y="1091218"/>
                </a:cubicBezTo>
                <a:cubicBezTo>
                  <a:pt x="788080" y="1121776"/>
                  <a:pt x="657202" y="1054535"/>
                  <a:pt x="534956" y="1091218"/>
                </a:cubicBezTo>
                <a:cubicBezTo>
                  <a:pt x="412710" y="1127901"/>
                  <a:pt x="251679" y="1080874"/>
                  <a:pt x="0" y="1091218"/>
                </a:cubicBezTo>
                <a:cubicBezTo>
                  <a:pt x="-55935" y="922885"/>
                  <a:pt x="52118" y="741498"/>
                  <a:pt x="0" y="578346"/>
                </a:cubicBezTo>
                <a:cubicBezTo>
                  <a:pt x="-52118" y="415194"/>
                  <a:pt x="1809" y="165147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prstDash val="dash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C73A880-1EB6-319E-D51A-B71C158ADEE8}"/>
                  </a:ext>
                </a:extLst>
              </p:cNvPr>
              <p:cNvSpPr txBox="1"/>
              <p:nvPr/>
            </p:nvSpPr>
            <p:spPr>
              <a:xfrm>
                <a:off x="782778" y="3481543"/>
                <a:ext cx="1474956" cy="668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,…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C73A880-1EB6-319E-D51A-B71C158AD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78" y="3481543"/>
                <a:ext cx="1474956" cy="66858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DFE68F0D-7C41-590D-58C6-F43CE75D9EF9}"/>
              </a:ext>
            </a:extLst>
          </p:cNvPr>
          <p:cNvSpPr/>
          <p:nvPr/>
        </p:nvSpPr>
        <p:spPr>
          <a:xfrm>
            <a:off x="2221552" y="3358326"/>
            <a:ext cx="1432919" cy="1091218"/>
          </a:xfrm>
          <a:custGeom>
            <a:avLst/>
            <a:gdLst>
              <a:gd name="connsiteX0" fmla="*/ 0 w 1432919"/>
              <a:gd name="connsiteY0" fmla="*/ 0 h 1091218"/>
              <a:gd name="connsiteX1" fmla="*/ 463310 w 1432919"/>
              <a:gd name="connsiteY1" fmla="*/ 0 h 1091218"/>
              <a:gd name="connsiteX2" fmla="*/ 897963 w 1432919"/>
              <a:gd name="connsiteY2" fmla="*/ 0 h 1091218"/>
              <a:gd name="connsiteX3" fmla="*/ 1432919 w 1432919"/>
              <a:gd name="connsiteY3" fmla="*/ 0 h 1091218"/>
              <a:gd name="connsiteX4" fmla="*/ 1432919 w 1432919"/>
              <a:gd name="connsiteY4" fmla="*/ 534697 h 1091218"/>
              <a:gd name="connsiteX5" fmla="*/ 1432919 w 1432919"/>
              <a:gd name="connsiteY5" fmla="*/ 1091218 h 1091218"/>
              <a:gd name="connsiteX6" fmla="*/ 983938 w 1432919"/>
              <a:gd name="connsiteY6" fmla="*/ 1091218 h 1091218"/>
              <a:gd name="connsiteX7" fmla="*/ 534956 w 1432919"/>
              <a:gd name="connsiteY7" fmla="*/ 1091218 h 1091218"/>
              <a:gd name="connsiteX8" fmla="*/ 0 w 1432919"/>
              <a:gd name="connsiteY8" fmla="*/ 1091218 h 1091218"/>
              <a:gd name="connsiteX9" fmla="*/ 0 w 1432919"/>
              <a:gd name="connsiteY9" fmla="*/ 578346 h 1091218"/>
              <a:gd name="connsiteX10" fmla="*/ 0 w 1432919"/>
              <a:gd name="connsiteY10" fmla="*/ 0 h 1091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32919" h="1091218" extrusionOk="0">
                <a:moveTo>
                  <a:pt x="0" y="0"/>
                </a:moveTo>
                <a:cubicBezTo>
                  <a:pt x="231163" y="-16333"/>
                  <a:pt x="270525" y="42615"/>
                  <a:pt x="463310" y="0"/>
                </a:cubicBezTo>
                <a:cubicBezTo>
                  <a:pt x="656095" y="-42615"/>
                  <a:pt x="691475" y="9863"/>
                  <a:pt x="897963" y="0"/>
                </a:cubicBezTo>
                <a:cubicBezTo>
                  <a:pt x="1104451" y="-9863"/>
                  <a:pt x="1308692" y="22654"/>
                  <a:pt x="1432919" y="0"/>
                </a:cubicBezTo>
                <a:cubicBezTo>
                  <a:pt x="1458434" y="119545"/>
                  <a:pt x="1412221" y="401412"/>
                  <a:pt x="1432919" y="534697"/>
                </a:cubicBezTo>
                <a:cubicBezTo>
                  <a:pt x="1453617" y="667982"/>
                  <a:pt x="1403043" y="857878"/>
                  <a:pt x="1432919" y="1091218"/>
                </a:cubicBezTo>
                <a:cubicBezTo>
                  <a:pt x="1282202" y="1133842"/>
                  <a:pt x="1179796" y="1060660"/>
                  <a:pt x="983938" y="1091218"/>
                </a:cubicBezTo>
                <a:cubicBezTo>
                  <a:pt x="788080" y="1121776"/>
                  <a:pt x="657202" y="1054535"/>
                  <a:pt x="534956" y="1091218"/>
                </a:cubicBezTo>
                <a:cubicBezTo>
                  <a:pt x="412710" y="1127901"/>
                  <a:pt x="251679" y="1080874"/>
                  <a:pt x="0" y="1091218"/>
                </a:cubicBezTo>
                <a:cubicBezTo>
                  <a:pt x="-55935" y="922885"/>
                  <a:pt x="52118" y="741498"/>
                  <a:pt x="0" y="578346"/>
                </a:cubicBezTo>
                <a:cubicBezTo>
                  <a:pt x="-52118" y="415194"/>
                  <a:pt x="1809" y="165147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prstDash val="dash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CE2CF27-B9C6-075D-FC82-C0AA859CC3D1}"/>
                  </a:ext>
                </a:extLst>
              </p:cNvPr>
              <p:cNvSpPr txBox="1"/>
              <p:nvPr/>
            </p:nvSpPr>
            <p:spPr>
              <a:xfrm>
                <a:off x="2200534" y="3499942"/>
                <a:ext cx="1474956" cy="668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,…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CE2CF27-B9C6-075D-FC82-C0AA859CC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534" y="3499942"/>
                <a:ext cx="1474956" cy="66858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512D3C2E-83F0-C7D7-3028-A55E26DF118F}"/>
              </a:ext>
            </a:extLst>
          </p:cNvPr>
          <p:cNvSpPr txBox="1"/>
          <p:nvPr/>
        </p:nvSpPr>
        <p:spPr>
          <a:xfrm>
            <a:off x="3728327" y="471850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CB567B4-AED2-D040-574B-856D684DACEA}"/>
                  </a:ext>
                </a:extLst>
              </p:cNvPr>
              <p:cNvSpPr txBox="1"/>
              <p:nvPr/>
            </p:nvSpPr>
            <p:spPr>
              <a:xfrm>
                <a:off x="7140517" y="2598933"/>
                <a:ext cx="4988866" cy="922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num>
                            <m:den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num>
                            <m:den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CB567B4-AED2-D040-574B-856D684DA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0517" y="2598933"/>
                <a:ext cx="4988866" cy="9221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646D88-B985-8BDA-9014-F8F78634243C}"/>
                  </a:ext>
                </a:extLst>
              </p:cNvPr>
              <p:cNvSpPr txBox="1"/>
              <p:nvPr/>
            </p:nvSpPr>
            <p:spPr>
              <a:xfrm>
                <a:off x="8740711" y="3528009"/>
                <a:ext cx="13423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→1/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646D88-B985-8BDA-9014-F8F786342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711" y="3528009"/>
                <a:ext cx="1342354" cy="461665"/>
              </a:xfrm>
              <a:prstGeom prst="rect">
                <a:avLst/>
              </a:prstGeom>
              <a:blipFill>
                <a:blip r:embed="rId9"/>
                <a:stretch>
                  <a:fillRect b="-17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F22CC593-CD46-BD80-3B68-FC4C582A4A8C}"/>
              </a:ext>
            </a:extLst>
          </p:cNvPr>
          <p:cNvSpPr txBox="1"/>
          <p:nvPr/>
        </p:nvSpPr>
        <p:spPr>
          <a:xfrm>
            <a:off x="7754016" y="5277255"/>
            <a:ext cx="401739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/>
              <a:t>O que </a:t>
            </a:r>
            <a:r>
              <a:rPr lang="en-US" dirty="0" err="1"/>
              <a:t>acontede</a:t>
            </a:r>
            <a:r>
              <a:rPr lang="en-US" dirty="0"/>
              <a:t> se </a:t>
            </a:r>
            <a:r>
              <a:rPr lang="en-US" dirty="0" err="1"/>
              <a:t>só</a:t>
            </a:r>
            <a:r>
              <a:rPr lang="en-US" dirty="0"/>
              <a:t> </a:t>
            </a:r>
            <a:r>
              <a:rPr lang="en-US" dirty="0" err="1"/>
              <a:t>tiver</a:t>
            </a:r>
            <a:r>
              <a:rPr lang="en-US" dirty="0"/>
              <a:t> um </a:t>
            </a:r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partículas</a:t>
            </a:r>
            <a:r>
              <a:rPr lang="en-US" dirty="0"/>
              <a:t>?</a:t>
            </a:r>
            <a:endParaRPr lang="pt-B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6F0C2E-6E93-2E49-094C-BF78BD61CE7D}"/>
              </a:ext>
            </a:extLst>
          </p:cNvPr>
          <p:cNvSpPr txBox="1"/>
          <p:nvPr/>
        </p:nvSpPr>
        <p:spPr>
          <a:xfrm>
            <a:off x="551382" y="443564"/>
            <a:ext cx="4392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Entropia é </a:t>
            </a:r>
            <a:r>
              <a:rPr lang="en-US" b="1" dirty="0" err="1"/>
              <a:t>uma</a:t>
            </a:r>
            <a:r>
              <a:rPr lang="en-US" b="1" dirty="0"/>
              <a:t> </a:t>
            </a:r>
            <a:r>
              <a:rPr lang="en-US" b="1" dirty="0" err="1"/>
              <a:t>grandeza</a:t>
            </a:r>
            <a:r>
              <a:rPr lang="en-US" b="1" dirty="0"/>
              <a:t> </a:t>
            </a:r>
            <a:r>
              <a:rPr lang="en-US" b="1" dirty="0" err="1"/>
              <a:t>extensiva</a:t>
            </a:r>
          </a:p>
        </p:txBody>
      </p:sp>
    </p:spTree>
    <p:extLst>
      <p:ext uri="{BB962C8B-B14F-4D97-AF65-F5344CB8AC3E}">
        <p14:creationId xmlns:p14="http://schemas.microsoft.com/office/powerpoint/2010/main" val="3385005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FD4A134-7C65-AD4B-00C0-AD98B1EA4A80}"/>
                  </a:ext>
                </a:extLst>
              </p:cNvPr>
              <p:cNvSpPr txBox="1"/>
              <p:nvPr/>
            </p:nvSpPr>
            <p:spPr>
              <a:xfrm>
                <a:off x="2603008" y="1500201"/>
                <a:ext cx="7152275" cy="24445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2800" b="1" dirty="0"/>
                  <a:t>Quarto postulado:</a:t>
                </a:r>
                <a:r>
                  <a:rPr lang="pt-BR" sz="2800" dirty="0"/>
                  <a:t> "a entropia se anula num estado em que </a:t>
                </a:r>
              </a:p>
              <a:p>
                <a:endParaRPr lang="pt-BR" sz="28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pt-BR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num>
                                <m:den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=0.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FD4A134-7C65-AD4B-00C0-AD98B1EA4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008" y="1500201"/>
                <a:ext cx="7152275" cy="2444580"/>
              </a:xfrm>
              <a:prstGeom prst="rect">
                <a:avLst/>
              </a:prstGeom>
              <a:blipFill>
                <a:blip r:embed="rId2"/>
                <a:stretch>
                  <a:fillRect l="-1705" t="-2494" r="-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9461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570</Words>
  <Application>Microsoft Office PowerPoint</Application>
  <PresentationFormat>Widescreen</PresentationFormat>
  <Paragraphs>75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Cambria Math</vt:lpstr>
      <vt:lpstr>Office Theme</vt:lpstr>
      <vt:lpstr>Termodinâmica e Mecânica Estatística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Parâmetros intensivos (representação da energia)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Humberto Carmona</dc:creator>
  <cp:lastModifiedBy>Humberto Carmona</cp:lastModifiedBy>
  <cp:revision>1</cp:revision>
  <dcterms:created xsi:type="dcterms:W3CDTF">2024-10-16T07:41:36Z</dcterms:created>
  <dcterms:modified xsi:type="dcterms:W3CDTF">2024-11-22T13:43:35Z</dcterms:modified>
</cp:coreProperties>
</file>