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60" r:id="rId5"/>
    <p:sldId id="261" r:id="rId6"/>
    <p:sldId id="263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856" autoAdjust="0"/>
  </p:normalViewPr>
  <p:slideViewPr>
    <p:cSldViewPr snapToGrid="0">
      <p:cViewPr varScale="1">
        <p:scale>
          <a:sx n="68" d="100"/>
          <a:sy n="68" d="100"/>
        </p:scale>
        <p:origin x="12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08D35-5DCA-4024-B8BC-E5302ABCCC99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8E6D0E-15BB-499C-9544-165FDA3ED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56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https://en.wikipedia.org/wiki/Transcutaneous_electrical_nerve_stimulation#Medical_uses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E6D0E-15BB-499C-9544-165FDA3ED3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97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49B4-1EF5-4D58-BE63-82A12F6F35EE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B495-4D47-4F29-AEE9-7BE8E34FB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32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49B4-1EF5-4D58-BE63-82A12F6F35EE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B495-4D47-4F29-AEE9-7BE8E34FB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22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49B4-1EF5-4D58-BE63-82A12F6F35EE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B495-4D47-4F29-AEE9-7BE8E34FB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73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49B4-1EF5-4D58-BE63-82A12F6F35EE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B495-4D47-4F29-AEE9-7BE8E34FB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64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49B4-1EF5-4D58-BE63-82A12F6F35EE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B495-4D47-4F29-AEE9-7BE8E34FB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73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49B4-1EF5-4D58-BE63-82A12F6F35EE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B495-4D47-4F29-AEE9-7BE8E34FB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21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49B4-1EF5-4D58-BE63-82A12F6F35EE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B495-4D47-4F29-AEE9-7BE8E34FB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1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49B4-1EF5-4D58-BE63-82A12F6F35EE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B495-4D47-4F29-AEE9-7BE8E34FB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24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49B4-1EF5-4D58-BE63-82A12F6F35EE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B495-4D47-4F29-AEE9-7BE8E34FB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1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49B4-1EF5-4D58-BE63-82A12F6F35EE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B495-4D47-4F29-AEE9-7BE8E34FB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34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49B4-1EF5-4D58-BE63-82A12F6F35EE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B495-4D47-4F29-AEE9-7BE8E34FB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4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949B4-1EF5-4D58-BE63-82A12F6F35EE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CB495-4D47-4F29-AEE9-7BE8E34FB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43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878386"/>
            <a:ext cx="12192000" cy="77215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1204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SMART TENS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6491" y="2986576"/>
            <a:ext cx="10451775" cy="1005132"/>
          </a:xfrm>
        </p:spPr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</a:rPr>
              <a:t>Smart - Transcutaneous electrical nerve stimulation - Project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56492" y="3991708"/>
            <a:ext cx="9144000" cy="263769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400" b="1" dirty="0">
                <a:solidFill>
                  <a:schemeClr val="bg1"/>
                </a:solidFill>
              </a:rPr>
              <a:t>Project Team DX MX &amp; CO (LATAM)</a:t>
            </a:r>
          </a:p>
          <a:p>
            <a:pPr algn="l"/>
            <a:endParaRPr lang="en-US" sz="3400" b="1" dirty="0">
              <a:solidFill>
                <a:schemeClr val="bg1"/>
              </a:solidFill>
            </a:endParaRPr>
          </a:p>
          <a:p>
            <a:pPr lvl="1" algn="l"/>
            <a:r>
              <a:rPr lang="en-US" sz="3000" b="1" dirty="0">
                <a:solidFill>
                  <a:schemeClr val="bg1"/>
                </a:solidFill>
              </a:rPr>
              <a:t>Laura Frias</a:t>
            </a:r>
          </a:p>
          <a:p>
            <a:pPr lvl="1" algn="l"/>
            <a:r>
              <a:rPr lang="en-US" sz="3000" b="1" dirty="0">
                <a:solidFill>
                  <a:schemeClr val="bg1"/>
                </a:solidFill>
              </a:rPr>
              <a:t>Amin Espinoza</a:t>
            </a:r>
          </a:p>
          <a:p>
            <a:pPr lvl="1" algn="l"/>
            <a:r>
              <a:rPr lang="en-US" sz="3000" b="1" dirty="0">
                <a:solidFill>
                  <a:schemeClr val="bg1"/>
                </a:solidFill>
              </a:rPr>
              <a:t>Omar Aviles</a:t>
            </a:r>
          </a:p>
          <a:p>
            <a:pPr lvl="1" algn="l"/>
            <a:r>
              <a:rPr lang="en-US" sz="3000" b="1" dirty="0">
                <a:solidFill>
                  <a:schemeClr val="bg1"/>
                </a:solidFill>
              </a:rPr>
              <a:t>Raul Guerrero</a:t>
            </a:r>
          </a:p>
          <a:p>
            <a:pPr lvl="1" algn="l"/>
            <a:r>
              <a:rPr lang="en-US" sz="3000" b="1" dirty="0">
                <a:solidFill>
                  <a:schemeClr val="bg1"/>
                </a:solidFill>
              </a:rPr>
              <a:t>Roberto Cervantes</a:t>
            </a:r>
          </a:p>
          <a:p>
            <a:pPr lvl="1" algn="l"/>
            <a:r>
              <a:rPr lang="en-US" sz="3000" b="1" dirty="0">
                <a:solidFill>
                  <a:schemeClr val="bg1"/>
                </a:solidFill>
              </a:rPr>
              <a:t>Walter Novoa</a:t>
            </a:r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487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3"/>
          <a:srcRect l="8569" r="8831"/>
          <a:stretch/>
        </p:blipFill>
        <p:spPr>
          <a:xfrm>
            <a:off x="4639055" y="10"/>
            <a:ext cx="3834567" cy="3481744"/>
          </a:xfrm>
          <a:prstGeom prst="rect">
            <a:avLst/>
          </a:prstGeom>
          <a:effectLst/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1" b="9562"/>
          <a:stretch/>
        </p:blipFill>
        <p:spPr>
          <a:xfrm>
            <a:off x="8220793" y="3481755"/>
            <a:ext cx="3971207" cy="337624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427" y="3481754"/>
            <a:ext cx="3380995" cy="33809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280" y="539635"/>
            <a:ext cx="3242411" cy="240249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83738" y="749957"/>
            <a:ext cx="430513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</a:rPr>
              <a:t>Traditional body pain treatment doesn’t  have the effectivity of TENS therapy but current TENS system doesn’t deliver real time results to validate therapy effectiveness.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25069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Architecture Diagram V1.0</a:t>
            </a:r>
          </a:p>
        </p:txBody>
      </p:sp>
      <p:sp>
        <p:nvSpPr>
          <p:cNvPr id="5" name="Rectangle 4"/>
          <p:cNvSpPr/>
          <p:nvPr/>
        </p:nvSpPr>
        <p:spPr>
          <a:xfrm>
            <a:off x="493059" y="2286559"/>
            <a:ext cx="1506070" cy="8426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Xamarin</a:t>
            </a:r>
            <a:r>
              <a:rPr lang="en-US" dirty="0"/>
              <a:t>  App (</a:t>
            </a:r>
            <a:r>
              <a:rPr lang="en-US" dirty="0" err="1"/>
              <a:t>Forms.Droid</a:t>
            </a:r>
            <a:r>
              <a:rPr lang="en-US" dirty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2580996" y="1958881"/>
            <a:ext cx="1246094" cy="36747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API on Azure </a:t>
            </a:r>
          </a:p>
          <a:p>
            <a:pPr algn="ctr"/>
            <a:r>
              <a:rPr lang="en-US" dirty="0"/>
              <a:t>(Micro service)</a:t>
            </a:r>
          </a:p>
        </p:txBody>
      </p:sp>
      <p:sp>
        <p:nvSpPr>
          <p:cNvPr id="9" name="Rectangle 8"/>
          <p:cNvSpPr/>
          <p:nvPr/>
        </p:nvSpPr>
        <p:spPr>
          <a:xfrm>
            <a:off x="4408957" y="4783057"/>
            <a:ext cx="2786155" cy="8426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Storage Service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3059" y="4783057"/>
            <a:ext cx="1506070" cy="842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IoT Device (IoT TENS Device)</a:t>
            </a:r>
          </a:p>
        </p:txBody>
      </p:sp>
      <p:cxnSp>
        <p:nvCxnSpPr>
          <p:cNvPr id="16" name="Straight Arrow Connector 15"/>
          <p:cNvCxnSpPr>
            <a:stCxn id="5" idx="2"/>
            <a:endCxn id="12" idx="0"/>
          </p:cNvCxnSpPr>
          <p:nvPr/>
        </p:nvCxnSpPr>
        <p:spPr>
          <a:xfrm>
            <a:off x="1246094" y="3129241"/>
            <a:ext cx="0" cy="16538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408956" y="3231394"/>
            <a:ext cx="2786155" cy="842682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Trigger message (</a:t>
            </a:r>
            <a:r>
              <a:rPr lang="en-US" dirty="0" err="1"/>
              <a:t>Microservice</a:t>
            </a:r>
            <a:r>
              <a:rPr lang="en-US" dirty="0"/>
              <a:t>)</a:t>
            </a:r>
          </a:p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408955" y="1958881"/>
            <a:ext cx="2786155" cy="842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Notification Email</a:t>
            </a:r>
          </a:p>
          <a:p>
            <a:pPr algn="ctr"/>
            <a:r>
              <a:rPr lang="en-US" dirty="0"/>
              <a:t>(Office Group Connectors)</a:t>
            </a:r>
          </a:p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8059848" y="1958881"/>
            <a:ext cx="3029707" cy="842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Prediction Process and Service</a:t>
            </a:r>
          </a:p>
          <a:p>
            <a:pPr algn="ctr"/>
            <a:r>
              <a:rPr lang="en-US" dirty="0"/>
              <a:t>(Azure ML)</a:t>
            </a:r>
          </a:p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8059849" y="4790914"/>
            <a:ext cx="3029707" cy="842682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SMART TENS Bot</a:t>
            </a:r>
          </a:p>
        </p:txBody>
      </p:sp>
      <p:cxnSp>
        <p:nvCxnSpPr>
          <p:cNvPr id="62" name="Straight Arrow Connector 61"/>
          <p:cNvCxnSpPr>
            <a:stCxn id="12" idx="2"/>
            <a:endCxn id="12" idx="2"/>
          </p:cNvCxnSpPr>
          <p:nvPr/>
        </p:nvCxnSpPr>
        <p:spPr>
          <a:xfrm>
            <a:off x="1246094" y="5625739"/>
            <a:ext cx="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/>
          <p:cNvCxnSpPr>
            <a:stCxn id="5" idx="3"/>
            <a:endCxn id="6" idx="1"/>
          </p:cNvCxnSpPr>
          <p:nvPr/>
        </p:nvCxnSpPr>
        <p:spPr>
          <a:xfrm>
            <a:off x="1999129" y="2707900"/>
            <a:ext cx="581867" cy="108833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/>
          <p:cNvCxnSpPr>
            <a:stCxn id="12" idx="3"/>
            <a:endCxn id="6" idx="1"/>
          </p:cNvCxnSpPr>
          <p:nvPr/>
        </p:nvCxnSpPr>
        <p:spPr>
          <a:xfrm flipV="1">
            <a:off x="1999129" y="3796239"/>
            <a:ext cx="581867" cy="140815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/>
          <p:cNvCxnSpPr>
            <a:stCxn id="9" idx="0"/>
            <a:endCxn id="18" idx="2"/>
          </p:cNvCxnSpPr>
          <p:nvPr/>
        </p:nvCxnSpPr>
        <p:spPr>
          <a:xfrm rot="16200000" flipV="1">
            <a:off x="5447545" y="4428566"/>
            <a:ext cx="708981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/>
          <p:cNvCxnSpPr>
            <a:stCxn id="6" idx="3"/>
            <a:endCxn id="9" idx="1"/>
          </p:cNvCxnSpPr>
          <p:nvPr/>
        </p:nvCxnSpPr>
        <p:spPr>
          <a:xfrm>
            <a:off x="3827090" y="3796239"/>
            <a:ext cx="581867" cy="140815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/>
          <p:cNvCxnSpPr>
            <a:stCxn id="9" idx="3"/>
            <a:endCxn id="47" idx="1"/>
          </p:cNvCxnSpPr>
          <p:nvPr/>
        </p:nvCxnSpPr>
        <p:spPr>
          <a:xfrm>
            <a:off x="7195112" y="5204398"/>
            <a:ext cx="864737" cy="785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/>
          <p:cNvCxnSpPr>
            <a:stCxn id="9" idx="3"/>
            <a:endCxn id="36" idx="1"/>
          </p:cNvCxnSpPr>
          <p:nvPr/>
        </p:nvCxnSpPr>
        <p:spPr>
          <a:xfrm flipV="1">
            <a:off x="7195112" y="2380222"/>
            <a:ext cx="864736" cy="282417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/>
          <p:cNvCxnSpPr>
            <a:stCxn id="6" idx="3"/>
            <a:endCxn id="18" idx="1"/>
          </p:cNvCxnSpPr>
          <p:nvPr/>
        </p:nvCxnSpPr>
        <p:spPr>
          <a:xfrm flipV="1">
            <a:off x="3827090" y="3652735"/>
            <a:ext cx="581866" cy="14350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/>
          <p:cNvCxnSpPr>
            <a:stCxn id="19" idx="2"/>
            <a:endCxn id="18" idx="0"/>
          </p:cNvCxnSpPr>
          <p:nvPr/>
        </p:nvCxnSpPr>
        <p:spPr>
          <a:xfrm rot="16200000" flipH="1">
            <a:off x="5587118" y="3016477"/>
            <a:ext cx="429831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8059848" y="3215047"/>
            <a:ext cx="3029707" cy="842682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Power BI Dashboard Embedded on</a:t>
            </a:r>
          </a:p>
          <a:p>
            <a:pPr algn="ctr"/>
            <a:r>
              <a:rPr lang="en-US" sz="1600" dirty="0"/>
              <a:t>Web App</a:t>
            </a:r>
          </a:p>
        </p:txBody>
      </p:sp>
      <p:cxnSp>
        <p:nvCxnSpPr>
          <p:cNvPr id="59" name="Connector: Elbow 58"/>
          <p:cNvCxnSpPr>
            <a:stCxn id="9" idx="3"/>
            <a:endCxn id="67" idx="1"/>
          </p:cNvCxnSpPr>
          <p:nvPr/>
        </p:nvCxnSpPr>
        <p:spPr>
          <a:xfrm flipV="1">
            <a:off x="7195112" y="3636388"/>
            <a:ext cx="864736" cy="156801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030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63" b="9412"/>
          <a:stretch/>
        </p:blipFill>
        <p:spPr>
          <a:xfrm>
            <a:off x="20" y="251183"/>
            <a:ext cx="12191980" cy="6355634"/>
          </a:xfrm>
          <a:prstGeom prst="rect">
            <a:avLst/>
          </a:prstGeom>
        </p:spPr>
      </p:pic>
      <p:sp>
        <p:nvSpPr>
          <p:cNvPr id="10" name="Flowchart: Document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128" y="365125"/>
            <a:ext cx="2657272" cy="22321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60690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52975"/>
            <a:ext cx="4610100" cy="13239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336" y="4857750"/>
            <a:ext cx="3721989" cy="1066800"/>
          </a:xfrm>
          <a:prstGeom prst="rect">
            <a:avLst/>
          </a:prstGeom>
          <a:noFill/>
          <a:ln w="174625" cap="sq" cmpd="thinThick">
            <a:noFill/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600" dirty="0">
                <a:solidFill>
                  <a:schemeClr val="bg1"/>
                </a:solidFill>
              </a:rPr>
              <a:t>Come and test our project and relieve your pains</a:t>
            </a:r>
          </a:p>
        </p:txBody>
      </p:sp>
    </p:spTree>
    <p:extLst>
      <p:ext uri="{BB962C8B-B14F-4D97-AF65-F5344CB8AC3E}">
        <p14:creationId xmlns:p14="http://schemas.microsoft.com/office/powerpoint/2010/main" val="3379813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555" y="2826102"/>
            <a:ext cx="10913533" cy="1325563"/>
          </a:xfrm>
        </p:spPr>
        <p:txBody>
          <a:bodyPr>
            <a:noAutofit/>
          </a:bodyPr>
          <a:lstStyle/>
          <a:p>
            <a:pPr algn="ctr"/>
            <a:r>
              <a:rPr lang="en-US" sz="166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912531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Architecture Diagram V2.0</a:t>
            </a:r>
          </a:p>
        </p:txBody>
      </p:sp>
      <p:sp>
        <p:nvSpPr>
          <p:cNvPr id="5" name="Rectangle 4"/>
          <p:cNvSpPr/>
          <p:nvPr/>
        </p:nvSpPr>
        <p:spPr>
          <a:xfrm>
            <a:off x="493059" y="2070847"/>
            <a:ext cx="1506070" cy="8426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Xamarin</a:t>
            </a:r>
            <a:r>
              <a:rPr lang="en-US" dirty="0"/>
              <a:t>  App (</a:t>
            </a:r>
            <a:r>
              <a:rPr lang="en-US" dirty="0" err="1"/>
              <a:t>Forms.Droid</a:t>
            </a:r>
            <a:r>
              <a:rPr lang="en-US" dirty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2506133" y="2070847"/>
            <a:ext cx="1550005" cy="37609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API on Azure (</a:t>
            </a:r>
            <a:r>
              <a:rPr lang="en-US" dirty="0" err="1"/>
              <a:t>Microservice</a:t>
            </a:r>
            <a:r>
              <a:rPr lang="en-US" dirty="0"/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4299691" y="3529991"/>
            <a:ext cx="2786155" cy="8426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Storage Service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3059" y="3522079"/>
            <a:ext cx="1506070" cy="842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IoT Device (IoT TENS Device)</a:t>
            </a:r>
          </a:p>
        </p:txBody>
      </p:sp>
      <p:cxnSp>
        <p:nvCxnSpPr>
          <p:cNvPr id="16" name="Straight Arrow Connector 15"/>
          <p:cNvCxnSpPr>
            <a:stCxn id="5" idx="2"/>
            <a:endCxn id="12" idx="0"/>
          </p:cNvCxnSpPr>
          <p:nvPr/>
        </p:nvCxnSpPr>
        <p:spPr>
          <a:xfrm>
            <a:off x="1246094" y="2913529"/>
            <a:ext cx="0" cy="6085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299691" y="2086816"/>
            <a:ext cx="2786155" cy="842682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Trigger message (</a:t>
            </a:r>
            <a:r>
              <a:rPr lang="en-US" dirty="0" err="1"/>
              <a:t>Microservice</a:t>
            </a:r>
            <a:r>
              <a:rPr lang="en-US" dirty="0"/>
              <a:t>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306042" y="4989135"/>
            <a:ext cx="2786155" cy="842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Notification Email</a:t>
            </a:r>
          </a:p>
          <a:p>
            <a:pPr algn="ctr"/>
            <a:r>
              <a:rPr lang="en-US" dirty="0"/>
              <a:t>(Office Group Connectors)</a:t>
            </a:r>
          </a:p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7871556" y="2086816"/>
            <a:ext cx="3029707" cy="842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Prediction Process and Service</a:t>
            </a:r>
          </a:p>
          <a:p>
            <a:pPr algn="ctr"/>
            <a:r>
              <a:rPr lang="en-US" dirty="0"/>
              <a:t>(Azure ML)</a:t>
            </a:r>
          </a:p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7871556" y="3522080"/>
            <a:ext cx="3029707" cy="842682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Power BI Dashboard Embedded on</a:t>
            </a:r>
          </a:p>
          <a:p>
            <a:pPr algn="ctr"/>
            <a:r>
              <a:rPr lang="en-US" sz="1600" dirty="0"/>
              <a:t>Web App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93059" y="4989135"/>
            <a:ext cx="1506070" cy="842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People Monitoring</a:t>
            </a:r>
          </a:p>
          <a:p>
            <a:pPr algn="ctr"/>
            <a:r>
              <a:rPr lang="en-US" dirty="0"/>
              <a:t>(MS Band 2.0)</a:t>
            </a:r>
          </a:p>
        </p:txBody>
      </p:sp>
      <p:cxnSp>
        <p:nvCxnSpPr>
          <p:cNvPr id="62" name="Straight Arrow Connector 61"/>
          <p:cNvCxnSpPr>
            <a:stCxn id="12" idx="2"/>
            <a:endCxn id="12" idx="2"/>
          </p:cNvCxnSpPr>
          <p:nvPr/>
        </p:nvCxnSpPr>
        <p:spPr>
          <a:xfrm>
            <a:off x="1246094" y="4364761"/>
            <a:ext cx="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/>
          <p:cNvCxnSpPr>
            <a:stCxn id="5" idx="3"/>
            <a:endCxn id="6" idx="1"/>
          </p:cNvCxnSpPr>
          <p:nvPr/>
        </p:nvCxnSpPr>
        <p:spPr>
          <a:xfrm>
            <a:off x="1999129" y="2492188"/>
            <a:ext cx="507004" cy="145914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/>
          <p:cNvCxnSpPr>
            <a:stCxn id="12" idx="3"/>
            <a:endCxn id="6" idx="1"/>
          </p:cNvCxnSpPr>
          <p:nvPr/>
        </p:nvCxnSpPr>
        <p:spPr>
          <a:xfrm>
            <a:off x="1999129" y="3943420"/>
            <a:ext cx="507004" cy="791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/>
          <p:cNvCxnSpPr>
            <a:stCxn id="58" idx="3"/>
            <a:endCxn id="6" idx="1"/>
          </p:cNvCxnSpPr>
          <p:nvPr/>
        </p:nvCxnSpPr>
        <p:spPr>
          <a:xfrm flipV="1">
            <a:off x="1999129" y="3951332"/>
            <a:ext cx="507004" cy="145914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/>
          <p:cNvCxnSpPr>
            <a:stCxn id="9" idx="0"/>
            <a:endCxn id="18" idx="2"/>
          </p:cNvCxnSpPr>
          <p:nvPr/>
        </p:nvCxnSpPr>
        <p:spPr>
          <a:xfrm rot="5400000" flipH="1" flipV="1">
            <a:off x="5392523" y="3229745"/>
            <a:ext cx="600493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/>
          <p:cNvCxnSpPr>
            <a:stCxn id="9" idx="2"/>
            <a:endCxn id="19" idx="0"/>
          </p:cNvCxnSpPr>
          <p:nvPr/>
        </p:nvCxnSpPr>
        <p:spPr>
          <a:xfrm rot="16200000" flipH="1">
            <a:off x="5387713" y="4677728"/>
            <a:ext cx="616462" cy="635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/>
          <p:cNvCxnSpPr>
            <a:stCxn id="6" idx="3"/>
            <a:endCxn id="9" idx="1"/>
          </p:cNvCxnSpPr>
          <p:nvPr/>
        </p:nvCxnSpPr>
        <p:spPr>
          <a:xfrm>
            <a:off x="4056138" y="3951332"/>
            <a:ext cx="243553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/>
          <p:cNvCxnSpPr>
            <a:stCxn id="9" idx="3"/>
            <a:endCxn id="47" idx="1"/>
          </p:cNvCxnSpPr>
          <p:nvPr/>
        </p:nvCxnSpPr>
        <p:spPr>
          <a:xfrm flipV="1">
            <a:off x="7085846" y="3943421"/>
            <a:ext cx="785710" cy="791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/>
          <p:cNvCxnSpPr>
            <a:stCxn id="9" idx="3"/>
            <a:endCxn id="36" idx="1"/>
          </p:cNvCxnSpPr>
          <p:nvPr/>
        </p:nvCxnSpPr>
        <p:spPr>
          <a:xfrm flipV="1">
            <a:off x="7085846" y="2508157"/>
            <a:ext cx="785710" cy="144317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871556" y="4989135"/>
            <a:ext cx="3029707" cy="842682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SMART TENS Bot</a:t>
            </a:r>
          </a:p>
        </p:txBody>
      </p:sp>
      <p:cxnSp>
        <p:nvCxnSpPr>
          <p:cNvPr id="4" name="Connector: Elbow 3"/>
          <p:cNvCxnSpPr>
            <a:stCxn id="9" idx="3"/>
            <a:endCxn id="22" idx="1"/>
          </p:cNvCxnSpPr>
          <p:nvPr/>
        </p:nvCxnSpPr>
        <p:spPr>
          <a:xfrm>
            <a:off x="7085846" y="3951332"/>
            <a:ext cx="785710" cy="145914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417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192</Words>
  <Application>Microsoft Office PowerPoint</Application>
  <PresentationFormat>Widescreen</PresentationFormat>
  <Paragraphs>47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SMART TENS Project</vt:lpstr>
      <vt:lpstr>PowerPoint Presentation</vt:lpstr>
      <vt:lpstr>Solution Architecture Diagram V1.0</vt:lpstr>
      <vt:lpstr>DEMO</vt:lpstr>
      <vt:lpstr>Come and test our project and relieve your pains</vt:lpstr>
      <vt:lpstr>Q&amp;A</vt:lpstr>
      <vt:lpstr>Solution Architecture Diagram V2.0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Transcutaneous electrical nerve stimulation</dc:title>
  <dc:creator>Omar Aviles Rosas</dc:creator>
  <cp:lastModifiedBy>Omar Aviles Rosas</cp:lastModifiedBy>
  <cp:revision>27</cp:revision>
  <dcterms:created xsi:type="dcterms:W3CDTF">2016-07-29T16:09:16Z</dcterms:created>
  <dcterms:modified xsi:type="dcterms:W3CDTF">2016-08-01T18:38:22Z</dcterms:modified>
</cp:coreProperties>
</file>