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63"/>
  </p:notesMasterIdLst>
  <p:sldIdLst>
    <p:sldId id="319" r:id="rId3"/>
    <p:sldId id="264" r:id="rId4"/>
    <p:sldId id="258" r:id="rId5"/>
    <p:sldId id="606" r:id="rId6"/>
    <p:sldId id="680" r:id="rId7"/>
    <p:sldId id="681" r:id="rId8"/>
    <p:sldId id="682" r:id="rId9"/>
    <p:sldId id="683" r:id="rId10"/>
    <p:sldId id="684" r:id="rId11"/>
    <p:sldId id="781" r:id="rId12"/>
    <p:sldId id="685" r:id="rId13"/>
    <p:sldId id="686" r:id="rId14"/>
    <p:sldId id="687" r:id="rId15"/>
    <p:sldId id="688" r:id="rId16"/>
    <p:sldId id="691" r:id="rId17"/>
    <p:sldId id="692" r:id="rId18"/>
    <p:sldId id="700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9" r:id="rId33"/>
    <p:sldId id="717" r:id="rId34"/>
    <p:sldId id="723" r:id="rId35"/>
    <p:sldId id="718" r:id="rId36"/>
    <p:sldId id="720" r:id="rId37"/>
    <p:sldId id="721" r:id="rId38"/>
    <p:sldId id="722" r:id="rId39"/>
    <p:sldId id="726" r:id="rId40"/>
    <p:sldId id="729" r:id="rId41"/>
    <p:sldId id="727" r:id="rId42"/>
    <p:sldId id="728" r:id="rId43"/>
    <p:sldId id="782" r:id="rId44"/>
    <p:sldId id="788" r:id="rId45"/>
    <p:sldId id="789" r:id="rId46"/>
    <p:sldId id="790" r:id="rId47"/>
    <p:sldId id="799" r:id="rId48"/>
    <p:sldId id="800" r:id="rId49"/>
    <p:sldId id="801" r:id="rId50"/>
    <p:sldId id="802" r:id="rId51"/>
    <p:sldId id="803" r:id="rId52"/>
    <p:sldId id="794" r:id="rId53"/>
    <p:sldId id="795" r:id="rId54"/>
    <p:sldId id="796" r:id="rId55"/>
    <p:sldId id="734" r:id="rId56"/>
    <p:sldId id="797" r:id="rId57"/>
    <p:sldId id="731" r:id="rId58"/>
    <p:sldId id="740" r:id="rId59"/>
    <p:sldId id="702" r:id="rId60"/>
    <p:sldId id="703" r:id="rId61"/>
    <p:sldId id="276" r:id="rId62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7F"/>
    <a:srgbClr val="FF0C5C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109" d="100"/>
          <a:sy n="109" d="100"/>
        </p:scale>
        <p:origin x="634" y="77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6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2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0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5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4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7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4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2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39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69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2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3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1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25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00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8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1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73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09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9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89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0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53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ayoutit.com/" TargetMode="External"/><Relationship Id="rId4" Type="http://schemas.openxmlformats.org/officeDocument/2006/relationships/hyperlink" Target="https://getbootstrap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WEB - 2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MÓDULO 5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3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melhorar esse formato da data, vamos para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 e realize a seguinte alteração: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DF2E34-83CF-476E-84AD-68836889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1" y="2124222"/>
            <a:ext cx="7182929" cy="9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adicione uma guia GET e teste conforme abaixo (repare na recursão do resultado):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96E7EC-9D38-46F5-9F0C-80367FDD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48" y="1721507"/>
            <a:ext cx="5737503" cy="31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ajustar algumas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annotations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evitar essa recursão sem fim.... Após conclui-las teste novamente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267537-ADE9-4669-9DEF-D74090FF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73" y="2024979"/>
            <a:ext cx="6998458" cy="12651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ACBBF0-9E72-44CF-8986-24BE1E44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00" y="3437645"/>
            <a:ext cx="5800982" cy="7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os seguintes métodos: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uma música, através do seu código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0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Retornar todas as músicas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 (SOLUÇÃO)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FCE0E9-C2F4-4861-979B-CCC793D7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80"/>
            <a:ext cx="9144000" cy="38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5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01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3. LIGANDO 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 O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verificar três sites: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3"/>
              </a:rPr>
              <a:t>https://www.w3schools.com/</a:t>
            </a:r>
            <a:r>
              <a:rPr lang="en-US" sz="1400" dirty="0"/>
              <a:t>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/>
              <a:t>e 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4"/>
              </a:rPr>
              <a:t>https://getbootstrap.com/</a:t>
            </a:r>
            <a:endParaRPr lang="en-US" sz="1400" dirty="0"/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</a:t>
            </a:r>
          </a:p>
          <a:p>
            <a:pPr marL="0" lvl="1" indent="0" algn="ctr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en-US" sz="1400" dirty="0">
                <a:hlinkClick r:id="rId5"/>
              </a:rPr>
              <a:t>https://layoutit.com/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2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Abra o Visual Studio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novo arquivo, e salve-o em uma nova pasta como “index.html”</a:t>
            </a:r>
          </a:p>
          <a:p>
            <a:pPr marL="285750"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Inicialize o código html5,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ED18A3-1363-47E6-BC82-C433F6A9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16" y="2305283"/>
            <a:ext cx="6277768" cy="25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25869" y="1344611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ATRIBUTOS DE REFERENCIA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25868" y="2107978"/>
            <a:ext cx="585365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JPA – DATAS 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48DC00-3092-4F5B-B4D7-E5C796D65779}"/>
              </a:ext>
            </a:extLst>
          </p:cNvPr>
          <p:cNvSpPr/>
          <p:nvPr/>
        </p:nvSpPr>
        <p:spPr>
          <a:xfrm>
            <a:off x="1525867" y="2743468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ＭＳ Ｐゴシック" charset="0"/>
              </a:rPr>
              <a:t>LIGANDO COM O FRONT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01595" y="1352228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993646" y="2029499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50" b="1" dirty="0">
                <a:solidFill>
                  <a:prstClr val="white"/>
                </a:solidFill>
                <a:latin typeface="Gotham HTF" pitchFamily="50" charset="0"/>
                <a:ea typeface="Roboto" pitchFamily="2" charset="0"/>
              </a:rPr>
              <a:t>2</a:t>
            </a:r>
            <a:endParaRPr kumimoji="0" lang="pt-BR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HTF" pitchFamily="50" charset="0"/>
              <a:ea typeface="Roboto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C02E2C3-5DC0-490B-8D25-FF928E4E2107}"/>
              </a:ext>
            </a:extLst>
          </p:cNvPr>
          <p:cNvSpPr/>
          <p:nvPr/>
        </p:nvSpPr>
        <p:spPr>
          <a:xfrm>
            <a:off x="993646" y="2658273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9A5A6B-23CB-48E0-90DF-0256A2AA7E8F}"/>
              </a:ext>
            </a:extLst>
          </p:cNvPr>
          <p:cNvSpPr/>
          <p:nvPr/>
        </p:nvSpPr>
        <p:spPr>
          <a:xfrm>
            <a:off x="1533816" y="3427832"/>
            <a:ext cx="553560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otham HTF Light" pitchFamily="50" charset="0"/>
                <a:ea typeface="ＭＳ Ｐゴシック" charset="0"/>
              </a:rPr>
              <a:t>DESCANSO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097913-73CE-4BAF-8709-E15B3BDAFAFA}"/>
              </a:ext>
            </a:extLst>
          </p:cNvPr>
          <p:cNvSpPr/>
          <p:nvPr/>
        </p:nvSpPr>
        <p:spPr>
          <a:xfrm>
            <a:off x="1001595" y="3342637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Acesse o site: </a:t>
            </a:r>
            <a:r>
              <a:rPr lang="en-US" sz="1400" dirty="0">
                <a:hlinkClick r:id="rId3"/>
              </a:rPr>
              <a:t>https://getbootstrap.com/</a:t>
            </a:r>
            <a:r>
              <a:rPr lang="en-US" sz="1400" dirty="0"/>
              <a:t>, e </a:t>
            </a:r>
            <a:r>
              <a:rPr lang="en-US" sz="1400" dirty="0" err="1"/>
              <a:t>copie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códigos</a:t>
            </a:r>
            <a:r>
              <a:rPr lang="en-US" sz="1400" dirty="0"/>
              <a:t> </a:t>
            </a:r>
            <a:r>
              <a:rPr lang="en-US" sz="1400" dirty="0" err="1"/>
              <a:t>conforme</a:t>
            </a:r>
            <a:r>
              <a:rPr lang="en-US" sz="1400" dirty="0"/>
              <a:t> </a:t>
            </a:r>
            <a:r>
              <a:rPr lang="en-US" sz="1400" dirty="0" err="1"/>
              <a:t>abaixo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4A08A5-8340-4BBB-AD87-365E4146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1" y="2110154"/>
            <a:ext cx="2691732" cy="1500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E24696-2F94-478F-B8D3-71DA340D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07" y="1752808"/>
            <a:ext cx="4186347" cy="27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Nossa página ficaria assim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3E4852-FC9C-4F9C-BEBC-BB6E0D37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1741884"/>
            <a:ext cx="7444670" cy="1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acrescente o código abaixo dentro 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body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&gt;</a:t>
            </a:r>
            <a:r>
              <a:rPr lang="en-US" sz="1400" dirty="0"/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91505C-A790-45CF-A979-6233CFC1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26" y="1915768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criar o nosso estilo.css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um novo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salve-o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“estilo.css” no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mesmo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diretório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página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index.html,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insira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seguintes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B49ED-5775-49A4-B2E6-6898283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27" y="1992374"/>
            <a:ext cx="5238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“index.html”, adicionaremos o nosso estilo, através da seguinte linha: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F7587-3005-4BC6-927B-B71603BF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02" y="1934818"/>
            <a:ext cx="6172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voltar ao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74EA97-3E06-41A5-AABD-9A5962E0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54" y="1539677"/>
            <a:ext cx="6295292" cy="3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no “index.html”, vamos preparar para receber o código copiado: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9C292-CF56-427D-AE91-B2BB191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55" y="1774301"/>
            <a:ext cx="5639093" cy="25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agora colamos o código: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7F5C76-0451-404D-A442-AAB79FD3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7" y="2000339"/>
            <a:ext cx="7294930" cy="14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configurar alguns recursos conforme nossa aplicação requer: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9B932-BC38-4755-9F3B-91229B12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72" y="1933333"/>
            <a:ext cx="7399056" cy="1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Gere a entrada da senha para que fique assim: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2B4EDE-64E4-4C42-9AFB-65BEC310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964735"/>
            <a:ext cx="6547961" cy="15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1. JPA -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ATRIBUTOS DE REFERÊNCIA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Altere para que o código identifique os inputs com um id: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15723B-0119-404C-AE4D-98C8F21B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02" y="1618727"/>
            <a:ext cx="6400800" cy="30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Volte para o site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bootstrap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copie o código para um botão, conforme abaixo: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0F3869-790E-4666-98EF-CB687FBA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81" y="3182286"/>
            <a:ext cx="3470430" cy="18750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D51C2B-C16B-4316-AD83-6D9C25F3A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76"/>
          <a:stretch/>
        </p:blipFill>
        <p:spPr>
          <a:xfrm>
            <a:off x="1052512" y="1620186"/>
            <a:ext cx="7038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arquivo “login.js” dentro do diretório da sua pagina index.html, e digite o código abaixo na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BBDA73-0EE7-4688-B630-55A21774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802719"/>
            <a:ext cx="7657439" cy="27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definir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id´s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input´s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6C41E0-005C-44D5-A4C6-6CA19954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44" y="1710830"/>
            <a:ext cx="5529115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arquivo “login.js” digite: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 acrescente no seu botão a chamada para esta função, em seguida teste a sua página: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F50AF3-290C-4BDE-8EA8-1C1C14D4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3" y="3555665"/>
            <a:ext cx="7117703" cy="1085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92617D-DA5A-4FAB-B834-0E129ABD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6" y="1461098"/>
            <a:ext cx="615903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2E4165-9C5D-42BF-945E-97B624A3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0" y="1723784"/>
            <a:ext cx="7340844" cy="26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conhecer uma nova API, digite no Google conforme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926650-F1F1-4AC0-B576-B61935E5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1" y="1582615"/>
            <a:ext cx="6080701" cy="34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Voltando ao arquivo “funcoes.js”, 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digite o código ao lado e teste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sua página.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A354E9-9A77-466D-9266-FBCAE75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555773"/>
            <a:ext cx="4509317" cy="4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Bora, fazer o nosso sistema logar... Vamos criar novos arquivos...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1º Crie um diretório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dentro do diretório onde está usa página, e insira nela algumas fotos para os usuários.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2º Relacione estas imagens com o campo “foto” dos usuários que estão cadastrados no banco de dados.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3º Crie o arquivo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 digite o seguinte código: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00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atualizando o nosso Login: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58CE2-9122-46FC-BFA0-20E4D389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6" y="1706153"/>
            <a:ext cx="8443774" cy="28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relembrar com base nos nossos diagramas: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5BCAF3-4FE7-4582-83FF-E50B0631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0" y="1509007"/>
            <a:ext cx="6619875" cy="1628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F11C42-47E8-41A9-ABD7-0B09EE33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56" y="3195204"/>
            <a:ext cx="5482150" cy="18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Usuario.html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5D6603-16C8-429F-8170-C002FFEB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0" y="0"/>
            <a:ext cx="5836920" cy="53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Usuario.js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CF885-0AD8-4066-B569-36715ACF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813"/>
            <a:ext cx="9144000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0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Teste sua aplicação.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DESAFIO: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Crie um botão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 tela do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usuário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que permita ir para a página “artista.html”, monte um visual como o abaixo: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C7B8AA-AC55-4CA4-930D-699154E3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2164862"/>
            <a:ext cx="8991600" cy="21444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67E97F-484D-4F60-84A2-F24CEF58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0" y="176724"/>
            <a:ext cx="5219700" cy="12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“artista.html”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DAD885-82E5-4593-A5D0-F0E4AE78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09066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arquivo “artista.js” e monte o código abaixo: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0333EA-C33E-42B8-96D6-21FA5011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92" y="1634765"/>
            <a:ext cx="6309910" cy="32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Continuação do “artista.js”: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5A13DE-F72A-4DDF-812E-CAF555CD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37"/>
            <a:ext cx="9144000" cy="37977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0422AE-E380-402E-B49D-D1D8BDE0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8103"/>
            <a:ext cx="9144000" cy="12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a página (dashmusicas.html):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0048F6-8159-42AC-9101-44E90ABF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4119"/>
            <a:ext cx="9144000" cy="10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mais um botão, na página musica.html, conforme abaixo (relatorios.html):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C8B530-6A64-4171-BF2F-16B2C6F8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backend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vamos acrescentar o seguinte método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3E135E-F65F-434C-815A-DEAC5B7D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228"/>
            <a:ext cx="9144000" cy="16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backend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vamos acrescentar o seguinte método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58CB4A-E8AE-45A6-B378-D421B37B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7462"/>
            <a:ext cx="9144000" cy="116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Então agora...... “VOCÊ PROGRAMA”!!!!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começar criando a nossa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</a:t>
            </a:r>
            <a:r>
              <a:rPr lang="pt-BR" sz="1400" dirty="0">
                <a:solidFill>
                  <a:srgbClr val="FF417F"/>
                </a:solidFill>
                <a:latin typeface="Gotham HTF Light" pitchFamily="50" charset="0"/>
              </a:rPr>
              <a:t>Musica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 descr="The Avengers VS The Hulk | Kvooka - Últimas Notícias de Goiás ...">
            <a:extLst>
              <a:ext uri="{FF2B5EF4-FFF2-40B4-BE49-F238E27FC236}">
                <a16:creationId xmlns:a16="http://schemas.microsoft.com/office/drawing/2014/main" id="{908AAAAB-9C18-4944-A94D-E7ACB116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00" y="1246370"/>
            <a:ext cx="2373800" cy="3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voltamos para o musica.js e vamos criar a função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carregardash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933965-DBE8-4418-947F-56870CDC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3919"/>
            <a:ext cx="9144000" cy="22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a tela “musica.html” conforme abaixo: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419884-7D9D-44A8-B08E-807BD528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856"/>
            <a:ext cx="9144000" cy="25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“musica.html”: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C6A4C0-B9F1-4C4A-AE90-26001130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1531620"/>
            <a:ext cx="8069580" cy="34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Código “musica.html”: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LIGANDO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COM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FRONT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151137-59A9-420D-8025-E9A3129E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“musica.js”: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16D60F-1617-423C-8215-44902605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0" y="1291967"/>
            <a:ext cx="7910769" cy="3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3D49C17-C58F-4B10-A32F-3ADEF788A9CE}"/>
              </a:ext>
            </a:extLst>
          </p:cNvPr>
          <p:cNvSpPr txBox="1">
            <a:spLocks/>
          </p:cNvSpPr>
          <p:nvPr/>
        </p:nvSpPr>
        <p:spPr>
          <a:xfrm>
            <a:off x="936051" y="922635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arquivo “musica.js”: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C4F28A8B-240F-423A-9AFE-170014E87F4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AFIO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9D39A2-CC96-4872-BAA2-C1579986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532700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efetuar logout: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localStorage.removeItem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(“logado”);</a:t>
            </a:r>
          </a:p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2D58308-6B08-403E-BAB3-84445D5BC188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5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INICIE O PROJETO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2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592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“Musica”.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C7FC22-052C-44E1-9C1F-F3FB8695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Prof.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2717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professorhumbertodelgado@gmail.com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844800-E338-4D0A-AFFD-A93550C32611}"/>
              </a:ext>
            </a:extLst>
          </p:cNvPr>
          <p:cNvSpPr txBox="1">
            <a:spLocks/>
          </p:cNvSpPr>
          <p:nvPr/>
        </p:nvSpPr>
        <p:spPr>
          <a:xfrm>
            <a:off x="936051" y="1244991"/>
            <a:ext cx="7270103" cy="349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vamos alterar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model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Artista, conforme abaixo: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4C7378-4199-450F-95A0-03E57215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609601" y="1025058"/>
            <a:ext cx="7444154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crie a 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interface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posteriormente a classe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conforme abaixo: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CEB2AF-2467-45E8-99FC-679CB519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98548"/>
            <a:ext cx="7696200" cy="39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025058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Postman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talvez você tenha que ajustar colunas do seu banco de dados.</a:t>
            </a:r>
            <a:endParaRPr lang="pt-BR" sz="1400" dirty="0">
              <a:solidFill>
                <a:srgbClr val="FF417F"/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397633E-C1C6-4C4D-B9B3-396A73A8EB69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JPA –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ATRIBUTOS DE REFERÊNCIA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DDF324-5C90-4D4C-963C-B606ECF8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51" y="1565984"/>
            <a:ext cx="6720840" cy="28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9276</TotalTime>
  <Words>1090</Words>
  <Application>Microsoft Office PowerPoint</Application>
  <PresentationFormat>Personalizar</PresentationFormat>
  <Paragraphs>210</Paragraphs>
  <Slides>60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253</cp:revision>
  <dcterms:created xsi:type="dcterms:W3CDTF">2019-02-15T12:16:11Z</dcterms:created>
  <dcterms:modified xsi:type="dcterms:W3CDTF">2021-03-05T20:48:14Z</dcterms:modified>
</cp:coreProperties>
</file>