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75"/>
  </p:notesMasterIdLst>
  <p:sldIdLst>
    <p:sldId id="319" r:id="rId3"/>
    <p:sldId id="264" r:id="rId4"/>
    <p:sldId id="258" r:id="rId5"/>
    <p:sldId id="606" r:id="rId6"/>
    <p:sldId id="680" r:id="rId7"/>
    <p:sldId id="681" r:id="rId8"/>
    <p:sldId id="682" r:id="rId9"/>
    <p:sldId id="683" r:id="rId10"/>
    <p:sldId id="684" r:id="rId11"/>
    <p:sldId id="781" r:id="rId12"/>
    <p:sldId id="685" r:id="rId13"/>
    <p:sldId id="686" r:id="rId14"/>
    <p:sldId id="687" r:id="rId15"/>
    <p:sldId id="688" r:id="rId16"/>
    <p:sldId id="691" r:id="rId17"/>
    <p:sldId id="692" r:id="rId18"/>
    <p:sldId id="700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9" r:id="rId33"/>
    <p:sldId id="717" r:id="rId34"/>
    <p:sldId id="723" r:id="rId35"/>
    <p:sldId id="718" r:id="rId36"/>
    <p:sldId id="720" r:id="rId37"/>
    <p:sldId id="721" r:id="rId38"/>
    <p:sldId id="722" r:id="rId39"/>
    <p:sldId id="726" r:id="rId40"/>
    <p:sldId id="729" r:id="rId41"/>
    <p:sldId id="727" r:id="rId42"/>
    <p:sldId id="728" r:id="rId43"/>
    <p:sldId id="730" r:id="rId44"/>
    <p:sldId id="784" r:id="rId45"/>
    <p:sldId id="783" r:id="rId46"/>
    <p:sldId id="785" r:id="rId47"/>
    <p:sldId id="787" r:id="rId48"/>
    <p:sldId id="786" r:id="rId49"/>
    <p:sldId id="793" r:id="rId50"/>
    <p:sldId id="607" r:id="rId51"/>
    <p:sldId id="798" r:id="rId52"/>
    <p:sldId id="799" r:id="rId53"/>
    <p:sldId id="800" r:id="rId54"/>
    <p:sldId id="801" r:id="rId55"/>
    <p:sldId id="802" r:id="rId56"/>
    <p:sldId id="803" r:id="rId57"/>
    <p:sldId id="804" r:id="rId58"/>
    <p:sldId id="805" r:id="rId59"/>
    <p:sldId id="806" r:id="rId60"/>
    <p:sldId id="690" r:id="rId61"/>
    <p:sldId id="695" r:id="rId62"/>
    <p:sldId id="696" r:id="rId63"/>
    <p:sldId id="689" r:id="rId64"/>
    <p:sldId id="807" r:id="rId65"/>
    <p:sldId id="808" r:id="rId66"/>
    <p:sldId id="693" r:id="rId67"/>
    <p:sldId id="694" r:id="rId68"/>
    <p:sldId id="731" r:id="rId69"/>
    <p:sldId id="758" r:id="rId70"/>
    <p:sldId id="740" r:id="rId71"/>
    <p:sldId id="702" r:id="rId72"/>
    <p:sldId id="703" r:id="rId73"/>
    <p:sldId id="276" r:id="rId7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77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5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4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1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0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4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5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7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1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49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15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6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4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58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29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63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0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0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6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4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78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06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9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36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9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25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5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ayoutit.com/" TargetMode="External"/><Relationship Id="rId4" Type="http://schemas.openxmlformats.org/officeDocument/2006/relationships/hyperlink" Target="https://getbootstra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melhorar esse formato da data, vamos para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 e realize a seguinte alteração: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DF2E34-83CF-476E-84AD-68836889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" y="2124222"/>
            <a:ext cx="7182929" cy="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adicione uma guia GET e teste conforme abaixo (repare na recursão do resultado):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96E7EC-9D38-46F5-9F0C-80367FDD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48" y="1721507"/>
            <a:ext cx="5737503" cy="3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ajustar algumas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annotations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evitar essa recursão sem fim.... Após conclui-las teste novamente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267537-ADE9-4669-9DEF-D74090F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3" y="2024979"/>
            <a:ext cx="6998458" cy="126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CBBF0-9E72-44CF-8986-24BE1E44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0" y="3437645"/>
            <a:ext cx="5800982" cy="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seguintes métodos: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uma música, através do seu código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 (SOLUÇÃO)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FCE0E9-C2F4-4861-979B-CCC793D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9144000" cy="3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5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01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3. LIGANDO 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O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verificar três sites: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/>
              <a:t>e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4"/>
              </a:rPr>
              <a:t>https://getbootstrap.com/</a:t>
            </a:r>
            <a:endParaRPr lang="en-US" sz="1400" dirty="0"/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5"/>
              </a:rPr>
              <a:t>https://layoutit.com/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Abra o Visual Studio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arquivo, e salve-o em uma nova pasta como “index.html”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Inicialize o código html5,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ED18A3-1363-47E6-BC82-C433F6A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6" y="2305283"/>
            <a:ext cx="6277768" cy="25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ATRIBUTOS DE REFERENCIA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25868" y="2107978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DATAS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25867" y="274346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ＭＳ Ｐゴシック" charset="0"/>
              </a:rPr>
              <a:t>LIGANDO COM O FRONT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993646" y="2029499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993646" y="265827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9A5A6B-23CB-48E0-90DF-0256A2AA7E8F}"/>
              </a:ext>
            </a:extLst>
          </p:cNvPr>
          <p:cNvSpPr/>
          <p:nvPr/>
        </p:nvSpPr>
        <p:spPr>
          <a:xfrm>
            <a:off x="1533816" y="3427832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otham HTF Light" pitchFamily="50" charset="0"/>
                <a:ea typeface="ＭＳ Ｐゴシック" charset="0"/>
              </a:rPr>
              <a:t>DESCANSO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97913-73CE-4BAF-8709-E15B3BDAFAFA}"/>
              </a:ext>
            </a:extLst>
          </p:cNvPr>
          <p:cNvSpPr/>
          <p:nvPr/>
        </p:nvSpPr>
        <p:spPr>
          <a:xfrm>
            <a:off x="1001595" y="334263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site: </a:t>
            </a:r>
            <a:r>
              <a:rPr lang="en-US" sz="1400" dirty="0">
                <a:hlinkClick r:id="rId3"/>
              </a:rPr>
              <a:t>https://getbootstrap.com/</a:t>
            </a:r>
            <a:r>
              <a:rPr lang="en-US" sz="1400" dirty="0"/>
              <a:t>, e </a:t>
            </a:r>
            <a:r>
              <a:rPr lang="en-US" sz="1400" dirty="0" err="1"/>
              <a:t>copie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códigos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abaixo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A08A5-8340-4BBB-AD87-365E4146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" y="2110154"/>
            <a:ext cx="2691732" cy="1500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24696-2F94-478F-B8D3-71DA340D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07" y="1752808"/>
            <a:ext cx="4186347" cy="27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Nossa página ficaria assim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E4852-FC9C-4F9C-BEBC-BB6E0D37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1741884"/>
            <a:ext cx="7444670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acrescente o código abaixo dentro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91505C-A790-45CF-A979-6233CFC1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26" y="1915768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nosso estilo.css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novo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salve-o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“estilo.css” 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diretório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página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index.html,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49ED-5775-49A4-B2E6-6898283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27" y="1992374"/>
            <a:ext cx="5238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“index.html”, adicionaremos o nosso estilo, através da seguinte linha: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F7587-3005-4BC6-927B-B71603B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02" y="193481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voltar ao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4EA97-3E06-41A5-AABD-9A5962E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1539677"/>
            <a:ext cx="6295292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no “index.html”, vamos preparar para receber o código copiado: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9C292-CF56-427D-AE91-B2BB191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55" y="1774301"/>
            <a:ext cx="5639093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colamos o código: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F5C76-0451-404D-A442-AAB79FD3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2000339"/>
            <a:ext cx="7294930" cy="14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configurar alguns recursos conforme nossa aplicação requer: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B932-BC38-4755-9F3B-91229B1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2" y="1933333"/>
            <a:ext cx="7399056" cy="1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Gere a entrada da senha para que fique assim: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B4EDE-64E4-4C42-9AFB-65BEC310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964735"/>
            <a:ext cx="6547961" cy="15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JPA -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Altere para que o código identifique os inputs com um id: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15723B-0119-404C-AE4D-98C8F21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02" y="1618727"/>
            <a:ext cx="6400800" cy="3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copie o código para um botão,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0F3869-790E-4666-98EF-CB687FBA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81" y="3182286"/>
            <a:ext cx="3470430" cy="1875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D51C2B-C16B-4316-AD83-6D9C25F3A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1052512" y="1620186"/>
            <a:ext cx="703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“login.js” dentro do diretório da sua pagina index.html, e digite o código abaixo na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BBDA73-0EE7-4688-B630-55A2177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802719"/>
            <a:ext cx="7657439" cy="27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definir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input´s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6C41E0-005C-44D5-A4C6-6CA19954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4" y="1710830"/>
            <a:ext cx="552911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“login.js” digite: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acrescente no seu botão a chamada para esta função, em seguida teste a sua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50AF3-290C-4BDE-8EA8-1C1C14D4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3" y="3555665"/>
            <a:ext cx="7117703" cy="1085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92617D-DA5A-4FAB-B834-0E129ABD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461098"/>
            <a:ext cx="61590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2E4165-9C5D-42BF-945E-97B624A3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" y="1723784"/>
            <a:ext cx="7340844" cy="26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26650-F1F1-4AC0-B576-B61935E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1" y="1582615"/>
            <a:ext cx="6080701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Voltando ao arquivo “funcoes.js”,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digite o código ao lado e teste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sua página.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A354E9-9A77-466D-9266-FBCAE75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55773"/>
            <a:ext cx="4509317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Bora, fazer o nosso sistema logar... Vamos criar novos arquivos...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Crie um diretório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dentro do diretório onde está usa página, e insira nela algumas fotos para os usuários.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Relacione estas imagens com o campo “foto” dos usuários que estão cadastrados no banco de dados.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Crie o arquivo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digite o seguinte código: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atualizando o nosso Login: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58CE2-9122-46FC-BFA0-20E4D389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6" y="1706153"/>
            <a:ext cx="8443774" cy="28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BCAF3-4FE7-4582-83FF-E50B0631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" y="1509007"/>
            <a:ext cx="6619875" cy="1628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F11C42-47E8-41A9-ABD7-0B09EE33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56" y="3195204"/>
            <a:ext cx="5482150" cy="1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5D6603-16C8-429F-8170-C002FFEB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0"/>
            <a:ext cx="5836920" cy="5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Usuario.js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CF885-0AD8-4066-B569-36715ACF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813"/>
            <a:ext cx="9144000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apresentar na tela usuário, as musicas lançamentos ou não, para isso realizaremos as seguintes mudanças no código da pagina “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44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1E168B-4DBE-451F-AAB0-8B8050E8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precisaremos criar 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C6E1A0-012A-4090-9E34-637E23B7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380963"/>
            <a:ext cx="7529769" cy="8775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FFD7B5-2A4D-48FA-BB24-8A6E2F8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2889727"/>
            <a:ext cx="7985760" cy="21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para o arquivo “usuario.js” e vamos acrescentar duas funções: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3488F0-9A08-4D23-A5AD-6DDB750B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72540"/>
            <a:ext cx="8016240" cy="38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Segunda função: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301C45-4D72-458C-B7B1-1BCDF2CA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941642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Teremos uma página similar a página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8D85D6-3550-4EC6-B3E0-4B0C1BE2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325408"/>
            <a:ext cx="6972300" cy="32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“usuario.html” e deixe sua tela assim: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391AB8-2A22-4B54-AA5A-288A9BBC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562100"/>
            <a:ext cx="7498080" cy="33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uma página WEB, com a seguinte aparência: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59870C-6546-4062-86E7-095B9AD1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3" y="2574131"/>
            <a:ext cx="5366825" cy="12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agora...... “VOCÊ PROGRAMA”!!!!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criando a nossa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400" dirty="0">
                <a:solidFill>
                  <a:srgbClr val="FF417F"/>
                </a:solidFill>
                <a:latin typeface="Gotham HTF Light" pitchFamily="50" charset="0"/>
              </a:rPr>
              <a:t>Musica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 descr="The Avengers VS The Hulk | Kvooka - Últimas Notícias de Goiás ...">
            <a:extLst>
              <a:ext uri="{FF2B5EF4-FFF2-40B4-BE49-F238E27FC236}">
                <a16:creationId xmlns:a16="http://schemas.microsoft.com/office/drawing/2014/main" id="{908AAAAB-9C18-4944-A94D-E7ACB116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00" y="1246370"/>
            <a:ext cx="2373800" cy="3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63E39E-E5A0-4438-9805-BB4D414F8E45}"/>
              </a:ext>
            </a:extLst>
          </p:cNvPr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&lt;!DOCTYPE html&gt;</a:t>
            </a:r>
          </a:p>
          <a:p>
            <a:r>
              <a:rPr lang="en-US" sz="800" dirty="0"/>
              <a:t>&lt;html </a:t>
            </a:r>
            <a:r>
              <a:rPr lang="en-US" sz="800" dirty="0" err="1"/>
              <a:t>lang</a:t>
            </a:r>
            <a:r>
              <a:rPr lang="en-US" sz="800" dirty="0"/>
              <a:t>="</a:t>
            </a:r>
            <a:r>
              <a:rPr lang="en-US" sz="800" dirty="0" err="1"/>
              <a:t>pt-br</a:t>
            </a:r>
            <a:r>
              <a:rPr lang="en-US" sz="800" dirty="0"/>
              <a:t>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    &lt;meta charset="UTF-8"&gt;</a:t>
            </a:r>
          </a:p>
          <a:p>
            <a:r>
              <a:rPr lang="en-US" sz="800" dirty="0"/>
              <a:t>    &lt;meta name="viewport" content="width=device-width, initial-scale=1.0"&gt;</a:t>
            </a:r>
          </a:p>
          <a:p>
            <a:r>
              <a:rPr lang="en-US" sz="800" dirty="0"/>
              <a:t>    &lt;title&gt;</a:t>
            </a:r>
            <a:r>
              <a:rPr lang="en-US" sz="800" dirty="0" err="1"/>
              <a:t>Musicas</a:t>
            </a:r>
            <a:r>
              <a:rPr lang="en-US" sz="800" dirty="0"/>
              <a:t>&lt;/title&gt;</a:t>
            </a:r>
          </a:p>
          <a:p>
            <a:r>
              <a:rPr lang="en-US" sz="800" dirty="0"/>
              <a:t>    &lt;link </a:t>
            </a:r>
            <a:r>
              <a:rPr lang="en-US" sz="800" dirty="0" err="1"/>
              <a:t>rel</a:t>
            </a:r>
            <a:r>
              <a:rPr lang="en-US" sz="800" dirty="0"/>
              <a:t>="stylesheet" </a:t>
            </a:r>
            <a:r>
              <a:rPr lang="en-US" sz="800" dirty="0" err="1"/>
              <a:t>href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css</a:t>
            </a:r>
            <a:r>
              <a:rPr lang="en-US" sz="800" dirty="0"/>
              <a:t>/bootstrap.min.css" integrity="sha384-Vkoo8x4CGsO3+Hhxv8T/Q5PaXtkKtu6ug5TOeNV6gBiFeWPGFN9MuhOf23Q9Ifjh" </a:t>
            </a:r>
            <a:r>
              <a:rPr lang="en-US" sz="800" dirty="0" err="1"/>
              <a:t>crossorigin</a:t>
            </a:r>
            <a:r>
              <a:rPr lang="en-US" sz="800" dirty="0"/>
              <a:t>="anonymous"&gt;</a:t>
            </a:r>
          </a:p>
          <a:p>
            <a:r>
              <a:rPr lang="en-US" sz="800" dirty="0"/>
              <a:t>    &lt;script type="text/</a:t>
            </a:r>
            <a:r>
              <a:rPr lang="en-US" sz="800" dirty="0" err="1"/>
              <a:t>javascript</a:t>
            </a:r>
            <a:r>
              <a:rPr lang="en-US" sz="800" dirty="0"/>
              <a:t>" </a:t>
            </a:r>
            <a:r>
              <a:rPr lang="en-US" sz="800" dirty="0" err="1"/>
              <a:t>src</a:t>
            </a:r>
            <a:r>
              <a:rPr lang="en-US" sz="800" dirty="0"/>
              <a:t>="</a:t>
            </a:r>
            <a:r>
              <a:rPr lang="en-US" sz="800" dirty="0" err="1"/>
              <a:t>js</a:t>
            </a:r>
            <a:r>
              <a:rPr lang="en-US" sz="800" dirty="0"/>
              <a:t>/musica.js"&gt;&lt;/script&gt;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    &lt;div class="container"&gt;</a:t>
            </a:r>
          </a:p>
          <a:p>
            <a:r>
              <a:rPr lang="en-US" sz="800" dirty="0"/>
              <a:t>        &lt;div class="row"&gt;</a:t>
            </a:r>
          </a:p>
          <a:p>
            <a:r>
              <a:rPr lang="en-US" sz="800" dirty="0"/>
              <a:t>            &lt;div class="col-12"&gt;</a:t>
            </a:r>
          </a:p>
          <a:p>
            <a:r>
              <a:rPr lang="en-US" sz="800" dirty="0"/>
              <a:t>                &lt;h3 class="text-center"&gt;</a:t>
            </a:r>
            <a:r>
              <a:rPr lang="en-US" sz="800" dirty="0" err="1"/>
              <a:t>Projeto</a:t>
            </a:r>
            <a:r>
              <a:rPr lang="en-US" sz="800" dirty="0"/>
              <a:t> Final - </a:t>
            </a:r>
            <a:r>
              <a:rPr lang="en-US" sz="800" dirty="0" err="1"/>
              <a:t>Músicas</a:t>
            </a:r>
            <a:r>
              <a:rPr lang="en-US" sz="800" dirty="0"/>
              <a:t>&lt;/h3&gt;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&lt;div class="input-group mb-3"&gt;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&lt;span class="input-group-text" id="basic-addon1"&gt;</a:t>
            </a:r>
            <a:r>
              <a:rPr lang="en-US" sz="800" dirty="0" err="1"/>
              <a:t>Inicio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    &lt;input id="</a:t>
            </a:r>
            <a:r>
              <a:rPr lang="en-US" sz="800" dirty="0" err="1"/>
              <a:t>txtinicio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Inicio</a:t>
            </a:r>
            <a:r>
              <a:rPr lang="en-US" sz="800" dirty="0"/>
              <a:t>" aria-label="</a:t>
            </a:r>
            <a:r>
              <a:rPr lang="en-US" sz="800" dirty="0" err="1"/>
              <a:t>Incio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  &lt;span class="input-group-text" id="basic-addon1"&gt;</a:t>
            </a:r>
            <a:r>
              <a:rPr lang="en-US" sz="800" dirty="0" err="1"/>
              <a:t>Fim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    &lt;input id="</a:t>
            </a:r>
            <a:r>
              <a:rPr lang="en-US" sz="800" dirty="0" err="1"/>
              <a:t>txtfim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fim</a:t>
            </a:r>
            <a:r>
              <a:rPr lang="en-US" sz="800" dirty="0"/>
              <a:t>" aria-label="</a:t>
            </a:r>
            <a:r>
              <a:rPr lang="en-US" sz="800" dirty="0" err="1"/>
              <a:t>Fim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        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  &lt;</a:t>
            </a:r>
            <a:r>
              <a:rPr lang="en-US" sz="800" dirty="0" err="1"/>
              <a:t>br</a:t>
            </a:r>
            <a:r>
              <a:rPr lang="en-US" sz="800" dirty="0"/>
              <a:t>&gt;</a:t>
            </a:r>
          </a:p>
          <a:p>
            <a:r>
              <a:rPr lang="en-US" sz="800" dirty="0"/>
              <a:t>          &lt;button onclick="</a:t>
            </a:r>
            <a:r>
              <a:rPr lang="en-US" sz="800" dirty="0" err="1"/>
              <a:t>filtrar</a:t>
            </a:r>
            <a:r>
              <a:rPr lang="en-US" sz="800" dirty="0"/>
              <a:t>()" type="button" class="</a:t>
            </a:r>
            <a:r>
              <a:rPr lang="en-US" sz="800" dirty="0" err="1"/>
              <a:t>btn</a:t>
            </a:r>
            <a:r>
              <a:rPr lang="en-US" sz="800" dirty="0"/>
              <a:t> </a:t>
            </a:r>
            <a:r>
              <a:rPr lang="en-US" sz="800" dirty="0" err="1"/>
              <a:t>btn</a:t>
            </a:r>
            <a:r>
              <a:rPr lang="en-US" sz="800" dirty="0"/>
              <a:t>-primary"&gt;</a:t>
            </a:r>
            <a:r>
              <a:rPr lang="en-US" sz="800" dirty="0" err="1"/>
              <a:t>Filtrar</a:t>
            </a:r>
            <a:r>
              <a:rPr lang="en-US" sz="800" dirty="0"/>
              <a:t>&lt;/button&gt;</a:t>
            </a:r>
          </a:p>
          <a:p>
            <a:r>
              <a:rPr lang="en-US" sz="800" dirty="0"/>
              <a:t>          </a:t>
            </a:r>
          </a:p>
          <a:p>
            <a:r>
              <a:rPr lang="en-US" sz="800" dirty="0"/>
              <a:t>          &lt;div class="row"&gt;</a:t>
            </a:r>
          </a:p>
          <a:p>
            <a:r>
              <a:rPr lang="en-US" sz="800" dirty="0"/>
              <a:t>              &lt;div id="</a:t>
            </a:r>
            <a:r>
              <a:rPr lang="en-US" sz="800" dirty="0" err="1"/>
              <a:t>resultado</a:t>
            </a:r>
            <a:r>
              <a:rPr lang="en-US" sz="800" dirty="0"/>
              <a:t>" class="col-12"&gt;</a:t>
            </a:r>
          </a:p>
          <a:p>
            <a:br>
              <a:rPr lang="en-US" sz="800" dirty="0"/>
            </a:br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&lt;/div&gt;</a:t>
            </a:r>
          </a:p>
          <a:p>
            <a:br>
              <a:rPr lang="en-US" sz="800" dirty="0"/>
            </a:br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="https://code.jquery.com/jquery-3.4.1.slim.min.js" integrity="sha384-J6qa4849blE2+poT4WnyKhv5vZF5SrPo0iEjwBvKU7imGFAV0wwj1yYfoRSJoZ+n"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="https://cdn.jsdelivr.net/</a:t>
            </a:r>
            <a:r>
              <a:rPr lang="en-US" sz="800" dirty="0" err="1"/>
              <a:t>npm</a:t>
            </a:r>
            <a:r>
              <a:rPr lang="en-US" sz="800" dirty="0"/>
              <a:t>/popper.js@1.16.0/</a:t>
            </a:r>
            <a:r>
              <a:rPr lang="en-US" sz="800" dirty="0" err="1"/>
              <a:t>dist</a:t>
            </a:r>
            <a:r>
              <a:rPr lang="en-US" sz="800" dirty="0"/>
              <a:t>/</a:t>
            </a:r>
            <a:r>
              <a:rPr lang="en-US" sz="800" dirty="0" err="1"/>
              <a:t>umd</a:t>
            </a:r>
            <a:r>
              <a:rPr lang="en-US" sz="800" dirty="0"/>
              <a:t>/popper.min.js" integrity="sha384-Q6E9RHvbIyZFJoft+2mJbHaEWldlvI9IOYy5n3zV9zzTtmI3UksdQRVvoxMfooAo"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js</a:t>
            </a:r>
            <a:r>
              <a:rPr lang="en-US" sz="800" dirty="0"/>
              <a:t>/bootstrap.min.js" integrity="sha384-wfSDF2E50Y2D1uUdj0O3uMBJnjuUD4Ih7YwaYd1iqfktj0Uod8GCExl3Og8ifwB6"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1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55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06BCAD-0614-4F5E-A64E-8C0CE9DC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" y="1640004"/>
            <a:ext cx="8024246" cy="1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38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0538D3-1FD9-47E9-9C3E-D369EFD4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" y="920921"/>
            <a:ext cx="909476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as funções para filtrar as musicas: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2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05E580-0883-4F7A-A8D3-81682E68F1E7}"/>
              </a:ext>
            </a:extLst>
          </p:cNvPr>
          <p:cNvSpPr/>
          <p:nvPr/>
        </p:nvSpPr>
        <p:spPr>
          <a:xfrm>
            <a:off x="1013423" y="1419969"/>
            <a:ext cx="741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0" y="-24105"/>
            <a:ext cx="91440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titulo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artista.nomeArtistico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mudar a página WEB, acrescentando mais um botão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 (OPCIONAL)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F9FC2C-3222-4035-8399-FC4249D3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46" y="2568324"/>
            <a:ext cx="5489856" cy="10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739103" y="1917237"/>
            <a:ext cx="802506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&lt;button onclick="</a:t>
            </a:r>
            <a:r>
              <a:rPr lang="en-US" dirty="0" err="1"/>
              <a:t>filtrarcontagem</a:t>
            </a:r>
            <a:r>
              <a:rPr lang="en-US" dirty="0"/>
              <a:t>()" type="button" </a:t>
            </a:r>
          </a:p>
          <a:p>
            <a:r>
              <a:rPr lang="en-US" dirty="0"/>
              <a:t>					class="</a:t>
            </a:r>
            <a:r>
              <a:rPr lang="en-US" dirty="0" err="1"/>
              <a:t>btn</a:t>
            </a:r>
            <a:r>
              <a:rPr lang="en-US" dirty="0"/>
              <a:t> 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r>
              <a:rPr lang="en-US" dirty="0" err="1"/>
              <a:t>Filtrar</a:t>
            </a:r>
            <a:r>
              <a:rPr lang="en-US" dirty="0"/>
              <a:t> </a:t>
            </a:r>
            <a:r>
              <a:rPr lang="en-US" dirty="0" err="1"/>
              <a:t>Contagem</a:t>
            </a:r>
            <a:r>
              <a:rPr lang="en-US" dirty="0"/>
              <a:t>&lt;/button&gt;</a:t>
            </a:r>
          </a:p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1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“Musica”.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7FC22-052C-44E1-9C1F-F3FB8695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7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0EE1A2-C9D4-493B-810E-76CB2389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763"/>
            <a:ext cx="9144000" cy="23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54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9F58FB-4296-42CA-B499-6F200BBD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203473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o nosso método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filtrarcontagem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 no arquivo Musica.js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B64FEB-C261-4EFF-8D5B-253F6A3387D8}"/>
              </a:ext>
            </a:extLst>
          </p:cNvPr>
          <p:cNvSpPr/>
          <p:nvPr/>
        </p:nvSpPr>
        <p:spPr>
          <a:xfrm>
            <a:off x="933450" y="1558468"/>
            <a:ext cx="7856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contagem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9DB71F-AEDC-4128-9BE9-476A3EFAB144}"/>
              </a:ext>
            </a:extLst>
          </p:cNvPr>
          <p:cNvSpPr/>
          <p:nvPr/>
        </p:nvSpPr>
        <p:spPr>
          <a:xfrm>
            <a:off x="1" y="69950"/>
            <a:ext cx="907366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&gt;Total de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Músicas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Período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[cont+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532700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efetuar logout: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localStorage.removeItem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(“logado”);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203982" y="1102430"/>
            <a:ext cx="8862646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queira executar uma query SQL personalizada no DAO: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None/>
            </a:pPr>
            <a:r>
              <a:rPr lang="en-US" sz="2000" dirty="0"/>
              <a:t>@Query(value="SELECT COUNT(NACIONALIDADE) AS TOTAL FROM ARTISTAS WHERE NACIONALIDADE LIKE ?1", </a:t>
            </a:r>
            <a:r>
              <a:rPr lang="en-US" sz="2000" dirty="0" err="1"/>
              <a:t>nativeQuery</a:t>
            </a:r>
            <a:r>
              <a:rPr lang="en-US" sz="2000" dirty="0"/>
              <a:t>  = true)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findByNacionalidade</a:t>
            </a:r>
            <a:r>
              <a:rPr lang="en-US" sz="2000" b="1" dirty="0"/>
              <a:t>(String </a:t>
            </a:r>
            <a:r>
              <a:rPr lang="en-US" sz="2000" b="1" dirty="0" err="1"/>
              <a:t>nacionalidade</a:t>
            </a:r>
            <a:r>
              <a:rPr lang="en-US" sz="2000" b="1" dirty="0"/>
              <a:t>);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94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INICIE O PROJETO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alterar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Artista, conforme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4C7378-4199-450F-95A0-03E57215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2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59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2717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609601" y="1025058"/>
            <a:ext cx="7444154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a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interface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posteriormente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conforme abaixo: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CEB2AF-2467-45E8-99FC-679CB519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98548"/>
            <a:ext cx="7696200" cy="39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talvez você tenha que ajustar colunas do seu banco de dados.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DDF324-5C90-4D4C-963C-B606ECF8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565984"/>
            <a:ext cx="6720840" cy="2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2555</Words>
  <Application>Microsoft Office PowerPoint</Application>
  <PresentationFormat>Personalizar</PresentationFormat>
  <Paragraphs>341</Paragraphs>
  <Slides>72</Slides>
  <Notes>68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246</cp:revision>
  <dcterms:created xsi:type="dcterms:W3CDTF">2019-02-15T12:16:11Z</dcterms:created>
  <dcterms:modified xsi:type="dcterms:W3CDTF">2021-02-08T15:14:56Z</dcterms:modified>
</cp:coreProperties>
</file>