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A794E-F0C8-45EF-93A7-F3D4D56B4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21E253-0BE7-4F31-A5A3-AB4A9ED5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216BB-9237-40ED-8866-C07B68AF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2131-8B4B-4877-A004-128A9E56490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E9B6D0-B905-4478-B304-75165284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5278D1-F38A-4DF3-A324-8E0ADF13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91CC-AAB4-4E86-A60F-FF94F93F6F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0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6C432-8D06-4F8E-A86D-856F2673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6C9DA3-559A-4EA0-B0BE-D9883C141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99A9CF-3EFB-4E26-A4B7-16BE6264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2131-8B4B-4877-A004-128A9E56490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7E8BC-41F5-421B-B0F0-4A4129D2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17838A-49C1-49D1-BEEB-D7929F04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91CC-AAB4-4E86-A60F-FF94F93F6F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7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B6693B-4734-4E76-8763-85BBF4295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514F5F-C0B3-4C16-A1B8-952E4DA57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4DF4E-AC53-4EBB-A265-F3DC6B96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2131-8B4B-4877-A004-128A9E56490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F882A6-ED88-4C7F-9DE4-203FA3F9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59FAA-6920-4AEF-AE7C-38996647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91CC-AAB4-4E86-A60F-FF94F93F6F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1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2C8AF-7F25-46B2-8A71-334E0956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20CBAE-4D46-46CA-A144-F61B2047A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FAF346-85B4-4B64-A917-479FE680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2131-8B4B-4877-A004-128A9E56490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FE2833-EA04-446B-9874-3FD08D31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48A366-A799-4B6E-A629-CD7BF840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91CC-AAB4-4E86-A60F-FF94F93F6F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7FD24-7175-4E34-A4F6-54C06801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4FD807-8182-45C6-AD5B-A89F2D92F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03E95E-9CF8-4D83-90EA-120CB922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2131-8B4B-4877-A004-128A9E56490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BED4D9-B413-4A6F-BA57-F206C2CB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FC5151-7709-4FE0-A539-78EF0C70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91CC-AAB4-4E86-A60F-FF94F93F6F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9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BE851-3CB3-47AF-B216-CDC4A92E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BC8075-0907-4EBC-B3F2-4C513366C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1DDDAC-6F1A-4E9A-90A6-7F8986B2D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33BE95-7E7B-419F-8410-C94196F7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2131-8B4B-4877-A004-128A9E56490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3638E8-35E2-435E-95CF-F3D8EC2B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EAA28F-0E17-4AB2-AAFF-56426347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91CC-AAB4-4E86-A60F-FF94F93F6F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6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45ABF-FEAD-4505-9B40-2B22E37A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A05A59-3F6C-48AF-A31E-979072E2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6976BF-75EE-4FA2-9D93-FC239D36F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DC1973-ACC1-4876-8ED0-FF25CF4AC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B90226-E2AD-4B41-B066-00EB89745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A005267-6139-410C-B241-988E9024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2131-8B4B-4877-A004-128A9E56490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F6B0E83-325B-4FE1-B75A-AE1A3786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7BA649-A001-440F-8A2C-2FEBBEE9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91CC-AAB4-4E86-A60F-FF94F93F6F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6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C62D2-FAAC-48C1-B456-BD36891F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DE885A-8781-43BC-9D01-DCCBCD2F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2131-8B4B-4877-A004-128A9E56490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BE8ED5-EC74-4E5F-A138-A3C6CB4A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BF0955-148C-48D6-8F85-44DF31FB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91CC-AAB4-4E86-A60F-FF94F93F6F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6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C47EC6-AF59-4FCA-8988-D97A7A48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2131-8B4B-4877-A004-128A9E56490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0915D4-D1BE-4A57-918A-C92D8DF1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F4A668-D022-48CA-8151-09517FC3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91CC-AAB4-4E86-A60F-FF94F93F6F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4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189FC-17C6-45C9-9D4D-AB46F18D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287AF7-A822-4DA5-A887-0D6A8E4B5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185338-0526-4652-AF8B-F2CB9341A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A255A-6C6D-4757-A130-C62539C0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2131-8B4B-4877-A004-128A9E56490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5557F8-0CA8-4E24-AD18-2AE25CD4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88D450-277C-4B82-8CDA-5D2798B9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91CC-AAB4-4E86-A60F-FF94F93F6F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6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B02-6608-4F2D-8D83-5E450D99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5FEF25-F8B4-47BA-97A4-20F6575DA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2A7C64-913A-401E-B071-85118792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A93EC7-10B4-4BE1-891E-0AFD5A4B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2131-8B4B-4877-A004-128A9E56490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BDAD03-3AA8-4EEF-A461-BA29A4DC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EC54E5-9BBE-446F-B6F5-B2449C50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91CC-AAB4-4E86-A60F-FF94F93F6F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7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3130CB-EE47-4995-B454-F5A12C57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E1A070-4C8B-4BBB-BDB0-F6E4B4353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FD936E-18CC-4C1E-9391-EB6520893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82131-8B4B-4877-A004-128A9E56490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1CD03C-DE8C-46DE-87A4-E7F5A05FE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D058FE-6BC1-4823-A794-A0FF377DD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C91CC-AAB4-4E86-A60F-FF94F93F6F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5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F30EFF2-17DC-4D96-A442-ED7164AA4654}"/>
              </a:ext>
            </a:extLst>
          </p:cNvPr>
          <p:cNvSpPr txBox="1"/>
          <p:nvPr/>
        </p:nvSpPr>
        <p:spPr>
          <a:xfrm>
            <a:off x="3410296" y="653142"/>
            <a:ext cx="537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Linguagem de Programação</a:t>
            </a:r>
            <a:endParaRPr lang="en-US" sz="3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B9E656-ED24-4C25-9035-EE92892DFC17}"/>
              </a:ext>
            </a:extLst>
          </p:cNvPr>
          <p:cNvSpPr txBox="1"/>
          <p:nvPr/>
        </p:nvSpPr>
        <p:spPr>
          <a:xfrm>
            <a:off x="1323349" y="1579983"/>
            <a:ext cx="9182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1º ) Paradigma (forma de pensar da linguagem)</a:t>
            </a:r>
          </a:p>
          <a:p>
            <a:endParaRPr lang="pt-BR" sz="2800" dirty="0"/>
          </a:p>
          <a:p>
            <a:r>
              <a:rPr lang="pt-BR" sz="2800" dirty="0"/>
              <a:t>Estruturado (fluxo dos dados):</a:t>
            </a:r>
          </a:p>
          <a:p>
            <a:r>
              <a:rPr lang="pt-BR" sz="2800" dirty="0"/>
              <a:t>- Como funciona sua venda? Como funciona o estoque? Como funciona o pagamento das vendas?</a:t>
            </a:r>
          </a:p>
          <a:p>
            <a:endParaRPr lang="pt-BR" sz="2800" dirty="0"/>
          </a:p>
          <a:p>
            <a:r>
              <a:rPr lang="pt-BR" sz="2800" dirty="0"/>
              <a:t>Orientado a Objetos (elementos que compõe o ecossistema):</a:t>
            </a:r>
          </a:p>
          <a:p>
            <a:pPr marL="457200" indent="-457200">
              <a:buFontTx/>
              <a:buChar char="-"/>
            </a:pPr>
            <a:r>
              <a:rPr lang="pt-BR" sz="2800" dirty="0"/>
              <a:t>Produto (o que é) – Cliente (quem é o seu cliente)</a:t>
            </a:r>
          </a:p>
          <a:p>
            <a:pPr marL="457200" indent="-457200">
              <a:buFontTx/>
              <a:buChar char="-"/>
            </a:pPr>
            <a:endParaRPr lang="pt-BR" sz="2800" dirty="0"/>
          </a:p>
          <a:p>
            <a:r>
              <a:rPr lang="pt-BR" sz="2800" dirty="0"/>
              <a:t>POG (Programação Orientada a Gambiarra)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304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F30EFF2-17DC-4D96-A442-ED7164AA4654}"/>
              </a:ext>
            </a:extLst>
          </p:cNvPr>
          <p:cNvSpPr txBox="1"/>
          <p:nvPr/>
        </p:nvSpPr>
        <p:spPr>
          <a:xfrm>
            <a:off x="3410296" y="653142"/>
            <a:ext cx="537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Linguagem de Programação</a:t>
            </a:r>
            <a:endParaRPr lang="en-US" sz="3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B9E656-ED24-4C25-9035-EE92892DFC17}"/>
              </a:ext>
            </a:extLst>
          </p:cNvPr>
          <p:cNvSpPr txBox="1"/>
          <p:nvPr/>
        </p:nvSpPr>
        <p:spPr>
          <a:xfrm>
            <a:off x="1323349" y="1579983"/>
            <a:ext cx="9182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2º ) </a:t>
            </a:r>
            <a:r>
              <a:rPr lang="pt-BR" sz="2800" dirty="0" err="1"/>
              <a:t>Nivel</a:t>
            </a:r>
            <a:r>
              <a:rPr lang="pt-BR" sz="2800" dirty="0"/>
              <a:t> (distancia entre a linguagem humana e a linguagem de maquina)</a:t>
            </a:r>
          </a:p>
          <a:p>
            <a:endParaRPr lang="pt-BR" sz="2800" dirty="0"/>
          </a:p>
          <a:p>
            <a:endParaRPr lang="pt-BR" sz="2800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77093F29-669B-43CB-9308-A46C21001742}"/>
              </a:ext>
            </a:extLst>
          </p:cNvPr>
          <p:cNvCxnSpPr/>
          <p:nvPr/>
        </p:nvCxnSpPr>
        <p:spPr>
          <a:xfrm>
            <a:off x="1940767" y="3395865"/>
            <a:ext cx="788436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90EAE1-09F7-4BA8-800B-B10C2FAF72E7}"/>
              </a:ext>
            </a:extLst>
          </p:cNvPr>
          <p:cNvSpPr txBox="1"/>
          <p:nvPr/>
        </p:nvSpPr>
        <p:spPr>
          <a:xfrm>
            <a:off x="811763" y="3564294"/>
            <a:ext cx="2051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Linguagem Humana</a:t>
            </a:r>
          </a:p>
          <a:p>
            <a:r>
              <a:rPr lang="pt-BR" dirty="0"/>
              <a:t>Alto </a:t>
            </a:r>
            <a:r>
              <a:rPr lang="pt-BR" dirty="0" err="1"/>
              <a:t>Nivel</a:t>
            </a:r>
            <a:endParaRPr lang="pt-BR" dirty="0"/>
          </a:p>
          <a:p>
            <a:r>
              <a:rPr lang="pt-BR" dirty="0" err="1"/>
              <a:t>Portugol-Visualg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D89722-9F6D-4010-A00F-F71A4A1AA182}"/>
              </a:ext>
            </a:extLst>
          </p:cNvPr>
          <p:cNvSpPr txBox="1"/>
          <p:nvPr/>
        </p:nvSpPr>
        <p:spPr>
          <a:xfrm>
            <a:off x="9147110" y="3598201"/>
            <a:ext cx="2095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Linguagem Maquina</a:t>
            </a:r>
          </a:p>
          <a:p>
            <a:r>
              <a:rPr lang="pt-BR" dirty="0"/>
              <a:t>Baixo </a:t>
            </a:r>
            <a:r>
              <a:rPr lang="pt-BR" dirty="0" err="1"/>
              <a:t>Nivel</a:t>
            </a:r>
            <a:endParaRPr lang="pt-BR" dirty="0"/>
          </a:p>
          <a:p>
            <a:r>
              <a:rPr lang="pt-BR" dirty="0"/>
              <a:t>Assembler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DCD2084-6A10-4C9C-8A44-6A6B8EE0E08B}"/>
              </a:ext>
            </a:extLst>
          </p:cNvPr>
          <p:cNvSpPr txBox="1"/>
          <p:nvPr/>
        </p:nvSpPr>
        <p:spPr>
          <a:xfrm>
            <a:off x="4105469" y="3964404"/>
            <a:ext cx="32383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se a=b .e. b&gt;7 então</a:t>
            </a:r>
          </a:p>
          <a:p>
            <a:r>
              <a:rPr lang="pt-BR" sz="2800" dirty="0" err="1"/>
              <a:t>if</a:t>
            </a:r>
            <a:r>
              <a:rPr lang="pt-BR" sz="2800" dirty="0"/>
              <a:t> (a=b </a:t>
            </a:r>
            <a:r>
              <a:rPr lang="pt-BR" sz="2800" dirty="0" err="1"/>
              <a:t>and</a:t>
            </a:r>
            <a:r>
              <a:rPr lang="pt-BR" sz="2800" dirty="0"/>
              <a:t> b&gt;7) </a:t>
            </a:r>
            <a:r>
              <a:rPr lang="pt-BR" sz="2800" dirty="0" err="1"/>
              <a:t>then</a:t>
            </a:r>
            <a:endParaRPr lang="pt-BR" sz="2800" dirty="0"/>
          </a:p>
          <a:p>
            <a:r>
              <a:rPr lang="pt-BR" sz="2800" dirty="0" err="1"/>
              <a:t>if</a:t>
            </a:r>
            <a:r>
              <a:rPr lang="pt-BR" sz="2800" dirty="0"/>
              <a:t> (a==b &amp;&amp; b&gt;7) {</a:t>
            </a:r>
          </a:p>
          <a:p>
            <a:endParaRPr lang="en-US" sz="28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0E98808-1FCE-4C8A-BB92-AA39DF2DAD88}"/>
              </a:ext>
            </a:extLst>
          </p:cNvPr>
          <p:cNvSpPr txBox="1"/>
          <p:nvPr/>
        </p:nvSpPr>
        <p:spPr>
          <a:xfrm>
            <a:off x="5436378" y="2941966"/>
            <a:ext cx="90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Java/C#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0978321-05B0-4AC5-9768-676874FA336D}"/>
              </a:ext>
            </a:extLst>
          </p:cNvPr>
          <p:cNvSpPr txBox="1"/>
          <p:nvPr/>
        </p:nvSpPr>
        <p:spPr>
          <a:xfrm>
            <a:off x="3679262" y="2926081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Python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2DAF55A-8A50-4188-8C93-14925606211F}"/>
              </a:ext>
            </a:extLst>
          </p:cNvPr>
          <p:cNvSpPr txBox="1"/>
          <p:nvPr/>
        </p:nvSpPr>
        <p:spPr>
          <a:xfrm>
            <a:off x="6887588" y="293730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 / </a:t>
            </a:r>
            <a:r>
              <a:rPr lang="pt-BR" dirty="0" err="1"/>
              <a:t>Cobol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8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F30EFF2-17DC-4D96-A442-ED7164AA4654}"/>
              </a:ext>
            </a:extLst>
          </p:cNvPr>
          <p:cNvSpPr txBox="1"/>
          <p:nvPr/>
        </p:nvSpPr>
        <p:spPr>
          <a:xfrm>
            <a:off x="3410296" y="653142"/>
            <a:ext cx="537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Linguagem de Programação</a:t>
            </a:r>
            <a:endParaRPr lang="en-US" sz="3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B9E656-ED24-4C25-9035-EE92892DFC17}"/>
              </a:ext>
            </a:extLst>
          </p:cNvPr>
          <p:cNvSpPr txBox="1"/>
          <p:nvPr/>
        </p:nvSpPr>
        <p:spPr>
          <a:xfrm>
            <a:off x="1323349" y="1579983"/>
            <a:ext cx="9182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3º ) Arquitetura</a:t>
            </a:r>
          </a:p>
          <a:p>
            <a:r>
              <a:rPr lang="pt-BR" sz="2800" dirty="0"/>
              <a:t>A- Compilada (</a:t>
            </a:r>
            <a:r>
              <a:rPr lang="pt-BR" sz="2800" dirty="0" err="1"/>
              <a:t>Cobol</a:t>
            </a:r>
            <a:r>
              <a:rPr lang="pt-BR" sz="2800" dirty="0"/>
              <a:t> – Clipper – Python)</a:t>
            </a:r>
          </a:p>
          <a:p>
            <a:endParaRPr lang="pt-BR" sz="2800" dirty="0"/>
          </a:p>
          <a:p>
            <a:endParaRPr lang="pt-BR" sz="2800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77093F29-669B-43CB-9308-A46C21001742}"/>
              </a:ext>
            </a:extLst>
          </p:cNvPr>
          <p:cNvCxnSpPr/>
          <p:nvPr/>
        </p:nvCxnSpPr>
        <p:spPr>
          <a:xfrm>
            <a:off x="1940767" y="3395865"/>
            <a:ext cx="788436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90EAE1-09F7-4BA8-800B-B10C2FAF72E7}"/>
              </a:ext>
            </a:extLst>
          </p:cNvPr>
          <p:cNvSpPr txBox="1"/>
          <p:nvPr/>
        </p:nvSpPr>
        <p:spPr>
          <a:xfrm>
            <a:off x="1128082" y="3595072"/>
            <a:ext cx="138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 fonte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D89722-9F6D-4010-A00F-F71A4A1AA182}"/>
              </a:ext>
            </a:extLst>
          </p:cNvPr>
          <p:cNvSpPr txBox="1"/>
          <p:nvPr/>
        </p:nvSpPr>
        <p:spPr>
          <a:xfrm>
            <a:off x="9147110" y="3491709"/>
            <a:ext cx="210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Sistema Operacional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DCD2084-6A10-4C9C-8A44-6A6B8EE0E08B}"/>
              </a:ext>
            </a:extLst>
          </p:cNvPr>
          <p:cNvSpPr txBox="1"/>
          <p:nvPr/>
        </p:nvSpPr>
        <p:spPr>
          <a:xfrm>
            <a:off x="321573" y="3964404"/>
            <a:ext cx="279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if</a:t>
            </a:r>
            <a:r>
              <a:rPr lang="pt-BR" sz="2800" dirty="0"/>
              <a:t> (a==b &amp;&amp; b&gt;7) {</a:t>
            </a:r>
          </a:p>
          <a:p>
            <a:endParaRPr lang="en-US" sz="28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256CCA-A37B-4387-9B9C-5DFBC2743542}"/>
              </a:ext>
            </a:extLst>
          </p:cNvPr>
          <p:cNvSpPr txBox="1"/>
          <p:nvPr/>
        </p:nvSpPr>
        <p:spPr>
          <a:xfrm>
            <a:off x="5063344" y="2930689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Compilar</a:t>
            </a:r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099ADE3-8EEA-430C-B5D6-FEB4DD706117}"/>
              </a:ext>
            </a:extLst>
          </p:cNvPr>
          <p:cNvSpPr txBox="1"/>
          <p:nvPr/>
        </p:nvSpPr>
        <p:spPr>
          <a:xfrm>
            <a:off x="6568682" y="3491709"/>
            <a:ext cx="1176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Executavel</a:t>
            </a:r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FD02174-0E1A-459D-94AF-D0271F57180F}"/>
              </a:ext>
            </a:extLst>
          </p:cNvPr>
          <p:cNvSpPr txBox="1"/>
          <p:nvPr/>
        </p:nvSpPr>
        <p:spPr>
          <a:xfrm>
            <a:off x="5335222" y="4323910"/>
            <a:ext cx="4144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+ Velocidade</a:t>
            </a:r>
          </a:p>
          <a:p>
            <a:r>
              <a:rPr lang="pt-BR" sz="2800" dirty="0"/>
              <a:t>+ Segurança (plágio)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rgbClr val="FF0000"/>
                </a:solidFill>
              </a:rPr>
              <a:t>Portabilidade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rgbClr val="FF0000"/>
                </a:solidFill>
              </a:rPr>
              <a:t>Manutenção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419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F30EFF2-17DC-4D96-A442-ED7164AA4654}"/>
              </a:ext>
            </a:extLst>
          </p:cNvPr>
          <p:cNvSpPr txBox="1"/>
          <p:nvPr/>
        </p:nvSpPr>
        <p:spPr>
          <a:xfrm>
            <a:off x="3410296" y="653142"/>
            <a:ext cx="537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Linguagem de Programação</a:t>
            </a:r>
            <a:endParaRPr lang="en-US" sz="3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B9E656-ED24-4C25-9035-EE92892DFC17}"/>
              </a:ext>
            </a:extLst>
          </p:cNvPr>
          <p:cNvSpPr txBox="1"/>
          <p:nvPr/>
        </p:nvSpPr>
        <p:spPr>
          <a:xfrm>
            <a:off x="1323349" y="1579983"/>
            <a:ext cx="9182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3º ) Arquitetura</a:t>
            </a:r>
          </a:p>
          <a:p>
            <a:r>
              <a:rPr lang="pt-BR" sz="2800" dirty="0"/>
              <a:t>B- Interpretada (</a:t>
            </a:r>
            <a:r>
              <a:rPr lang="pt-BR" sz="2800" dirty="0" err="1"/>
              <a:t>Javascript</a:t>
            </a:r>
            <a:r>
              <a:rPr lang="pt-BR" sz="2800" dirty="0"/>
              <a:t> – Python)</a:t>
            </a:r>
          </a:p>
          <a:p>
            <a:endParaRPr lang="pt-BR" sz="2800" dirty="0"/>
          </a:p>
          <a:p>
            <a:endParaRPr lang="pt-BR" sz="2800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77093F29-669B-43CB-9308-A46C21001742}"/>
              </a:ext>
            </a:extLst>
          </p:cNvPr>
          <p:cNvCxnSpPr/>
          <p:nvPr/>
        </p:nvCxnSpPr>
        <p:spPr>
          <a:xfrm>
            <a:off x="1940767" y="3395865"/>
            <a:ext cx="788436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90EAE1-09F7-4BA8-800B-B10C2FAF72E7}"/>
              </a:ext>
            </a:extLst>
          </p:cNvPr>
          <p:cNvSpPr txBox="1"/>
          <p:nvPr/>
        </p:nvSpPr>
        <p:spPr>
          <a:xfrm>
            <a:off x="1128082" y="3595072"/>
            <a:ext cx="138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 fonte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D89722-9F6D-4010-A00F-F71A4A1AA182}"/>
              </a:ext>
            </a:extLst>
          </p:cNvPr>
          <p:cNvSpPr txBox="1"/>
          <p:nvPr/>
        </p:nvSpPr>
        <p:spPr>
          <a:xfrm>
            <a:off x="9147110" y="3491709"/>
            <a:ext cx="210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Sistema Operacional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DCD2084-6A10-4C9C-8A44-6A6B8EE0E08B}"/>
              </a:ext>
            </a:extLst>
          </p:cNvPr>
          <p:cNvSpPr txBox="1"/>
          <p:nvPr/>
        </p:nvSpPr>
        <p:spPr>
          <a:xfrm>
            <a:off x="321573" y="3964404"/>
            <a:ext cx="279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if</a:t>
            </a:r>
            <a:r>
              <a:rPr lang="pt-BR" sz="2800" dirty="0"/>
              <a:t> (a==b &amp;&amp; b&gt;7) {</a:t>
            </a:r>
          </a:p>
          <a:p>
            <a:endParaRPr lang="en-US" sz="28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256CCA-A37B-4387-9B9C-5DFBC2743542}"/>
              </a:ext>
            </a:extLst>
          </p:cNvPr>
          <p:cNvSpPr txBox="1"/>
          <p:nvPr/>
        </p:nvSpPr>
        <p:spPr>
          <a:xfrm>
            <a:off x="5063344" y="2930689"/>
            <a:ext cx="247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Interpretação (software)</a:t>
            </a:r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FD02174-0E1A-459D-94AF-D0271F57180F}"/>
              </a:ext>
            </a:extLst>
          </p:cNvPr>
          <p:cNvSpPr txBox="1"/>
          <p:nvPr/>
        </p:nvSpPr>
        <p:spPr>
          <a:xfrm>
            <a:off x="5335222" y="4323910"/>
            <a:ext cx="4144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- Velocidade</a:t>
            </a:r>
          </a:p>
          <a:p>
            <a:r>
              <a:rPr lang="pt-BR" sz="2800" dirty="0">
                <a:solidFill>
                  <a:srgbClr val="FF0000"/>
                </a:solidFill>
              </a:rPr>
              <a:t>- Segurança (plágio)</a:t>
            </a:r>
          </a:p>
          <a:p>
            <a:r>
              <a:rPr lang="pt-BR" sz="2800" dirty="0"/>
              <a:t>+ Portabilidade</a:t>
            </a:r>
          </a:p>
          <a:p>
            <a:r>
              <a:rPr lang="pt-BR" sz="2800" dirty="0"/>
              <a:t>+ Manutenção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772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F30EFF2-17DC-4D96-A442-ED7164AA4654}"/>
              </a:ext>
            </a:extLst>
          </p:cNvPr>
          <p:cNvSpPr txBox="1"/>
          <p:nvPr/>
        </p:nvSpPr>
        <p:spPr>
          <a:xfrm>
            <a:off x="3410296" y="653142"/>
            <a:ext cx="537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Linguagem de Programação</a:t>
            </a:r>
            <a:endParaRPr lang="en-US" sz="3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B9E656-ED24-4C25-9035-EE92892DFC17}"/>
              </a:ext>
            </a:extLst>
          </p:cNvPr>
          <p:cNvSpPr txBox="1"/>
          <p:nvPr/>
        </p:nvSpPr>
        <p:spPr>
          <a:xfrm>
            <a:off x="1295357" y="1626149"/>
            <a:ext cx="9182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3º ) Arquitetura</a:t>
            </a:r>
          </a:p>
          <a:p>
            <a:r>
              <a:rPr lang="pt-BR" sz="2800" dirty="0"/>
              <a:t>C- Hibrida (Java - </a:t>
            </a:r>
            <a:r>
              <a:rPr lang="pt-BR" sz="2800" dirty="0" err="1"/>
              <a:t>.net</a:t>
            </a:r>
            <a:r>
              <a:rPr lang="pt-BR" sz="2800" dirty="0"/>
              <a:t> – Python)</a:t>
            </a:r>
          </a:p>
          <a:p>
            <a:endParaRPr lang="pt-BR" sz="2800" dirty="0"/>
          </a:p>
          <a:p>
            <a:endParaRPr lang="pt-BR" sz="2800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77093F29-669B-43CB-9308-A46C21001742}"/>
              </a:ext>
            </a:extLst>
          </p:cNvPr>
          <p:cNvCxnSpPr>
            <a:cxnSpLocks/>
          </p:cNvCxnSpPr>
          <p:nvPr/>
        </p:nvCxnSpPr>
        <p:spPr>
          <a:xfrm>
            <a:off x="1940767" y="3395865"/>
            <a:ext cx="331236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90EAE1-09F7-4BA8-800B-B10C2FAF72E7}"/>
              </a:ext>
            </a:extLst>
          </p:cNvPr>
          <p:cNvSpPr txBox="1"/>
          <p:nvPr/>
        </p:nvSpPr>
        <p:spPr>
          <a:xfrm>
            <a:off x="1128082" y="3595072"/>
            <a:ext cx="138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 fonte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D89722-9F6D-4010-A00F-F71A4A1AA182}"/>
              </a:ext>
            </a:extLst>
          </p:cNvPr>
          <p:cNvSpPr txBox="1"/>
          <p:nvPr/>
        </p:nvSpPr>
        <p:spPr>
          <a:xfrm>
            <a:off x="8158065" y="3506741"/>
            <a:ext cx="210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Sistema Operacional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DCD2084-6A10-4C9C-8A44-6A6B8EE0E08B}"/>
              </a:ext>
            </a:extLst>
          </p:cNvPr>
          <p:cNvSpPr txBox="1"/>
          <p:nvPr/>
        </p:nvSpPr>
        <p:spPr>
          <a:xfrm>
            <a:off x="130629" y="2852517"/>
            <a:ext cx="279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if</a:t>
            </a:r>
            <a:r>
              <a:rPr lang="pt-BR" sz="2800" dirty="0"/>
              <a:t> (a==b &amp;&amp; b&gt;7) {</a:t>
            </a:r>
          </a:p>
          <a:p>
            <a:endParaRPr lang="en-US" sz="28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256CCA-A37B-4387-9B9C-5DFBC2743542}"/>
              </a:ext>
            </a:extLst>
          </p:cNvPr>
          <p:cNvSpPr txBox="1"/>
          <p:nvPr/>
        </p:nvSpPr>
        <p:spPr>
          <a:xfrm>
            <a:off x="3175657" y="3059668"/>
            <a:ext cx="12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Compilação</a:t>
            </a:r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FD02174-0E1A-459D-94AF-D0271F57180F}"/>
              </a:ext>
            </a:extLst>
          </p:cNvPr>
          <p:cNvSpPr txBox="1"/>
          <p:nvPr/>
        </p:nvSpPr>
        <p:spPr>
          <a:xfrm>
            <a:off x="9034028" y="1149096"/>
            <a:ext cx="4144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+/- Velocidade</a:t>
            </a:r>
          </a:p>
          <a:p>
            <a:r>
              <a:rPr lang="pt-BR" sz="2800" dirty="0"/>
              <a:t>+ Segurança (plágio)</a:t>
            </a:r>
          </a:p>
          <a:p>
            <a:r>
              <a:rPr lang="pt-BR" sz="2800" dirty="0"/>
              <a:t>+ Portabilidade</a:t>
            </a:r>
          </a:p>
          <a:p>
            <a:r>
              <a:rPr lang="pt-BR" sz="2800" dirty="0">
                <a:solidFill>
                  <a:srgbClr val="FF0000"/>
                </a:solidFill>
              </a:rPr>
              <a:t>- Manutenção </a:t>
            </a:r>
          </a:p>
          <a:p>
            <a:endParaRPr lang="en-US" sz="2800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759C910-E970-4EF2-9F3E-9EEAE2CC3142}"/>
              </a:ext>
            </a:extLst>
          </p:cNvPr>
          <p:cNvCxnSpPr>
            <a:cxnSpLocks/>
          </p:cNvCxnSpPr>
          <p:nvPr/>
        </p:nvCxnSpPr>
        <p:spPr>
          <a:xfrm>
            <a:off x="5335222" y="3395865"/>
            <a:ext cx="336090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48814E0-1D57-4D75-96EB-D0686EE4CC5C}"/>
              </a:ext>
            </a:extLst>
          </p:cNvPr>
          <p:cNvSpPr txBox="1"/>
          <p:nvPr/>
        </p:nvSpPr>
        <p:spPr>
          <a:xfrm>
            <a:off x="4449421" y="3547397"/>
            <a:ext cx="16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 Objeto</a:t>
            </a:r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F34FB05-7E6B-45F3-BDAD-B29E8A2F4282}"/>
              </a:ext>
            </a:extLst>
          </p:cNvPr>
          <p:cNvSpPr txBox="1"/>
          <p:nvPr/>
        </p:nvSpPr>
        <p:spPr>
          <a:xfrm>
            <a:off x="6328853" y="3054047"/>
            <a:ext cx="137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Interpretado</a:t>
            </a:r>
            <a:endParaRPr lang="en-US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4CA1E49-A031-4904-BE2A-4A452D49E46A}"/>
              </a:ext>
            </a:extLst>
          </p:cNvPr>
          <p:cNvSpPr txBox="1"/>
          <p:nvPr/>
        </p:nvSpPr>
        <p:spPr>
          <a:xfrm>
            <a:off x="1107177" y="3962310"/>
            <a:ext cx="905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Teste.java				</a:t>
            </a:r>
            <a:r>
              <a:rPr lang="pt-BR" dirty="0" err="1"/>
              <a:t>Teste.class</a:t>
            </a:r>
            <a:r>
              <a:rPr lang="pt-BR" dirty="0"/>
              <a:t>	JVM 		SO	</a:t>
            </a:r>
            <a:endParaRPr lang="en-US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67444D9-9C84-4ECA-AAC3-111107CFE74D}"/>
              </a:ext>
            </a:extLst>
          </p:cNvPr>
          <p:cNvSpPr txBox="1"/>
          <p:nvPr/>
        </p:nvSpPr>
        <p:spPr>
          <a:xfrm>
            <a:off x="1107177" y="4322921"/>
            <a:ext cx="905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Teste.vb</a:t>
            </a:r>
            <a:r>
              <a:rPr lang="pt-BR" dirty="0"/>
              <a:t>				Teste.dll/</a:t>
            </a:r>
            <a:r>
              <a:rPr lang="pt-BR" dirty="0" err="1"/>
              <a:t>ocx</a:t>
            </a:r>
            <a:r>
              <a:rPr lang="pt-BR" dirty="0"/>
              <a:t>/com	Framework 	SO	</a:t>
            </a:r>
            <a:endParaRPr lang="en-US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4CDFF3A-72D8-44EF-A57D-83A5793AA0DC}"/>
              </a:ext>
            </a:extLst>
          </p:cNvPr>
          <p:cNvSpPr txBox="1"/>
          <p:nvPr/>
        </p:nvSpPr>
        <p:spPr>
          <a:xfrm>
            <a:off x="1107177" y="4639097"/>
            <a:ext cx="905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Teste.py				</a:t>
            </a:r>
            <a:r>
              <a:rPr lang="pt-BR" dirty="0" err="1"/>
              <a:t>Teste.pyc</a:t>
            </a:r>
            <a:r>
              <a:rPr lang="pt-BR" dirty="0"/>
              <a:t>		PVM	 	SO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59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321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Melniski</dc:creator>
  <cp:lastModifiedBy>Bruno Melniski</cp:lastModifiedBy>
  <cp:revision>10</cp:revision>
  <dcterms:created xsi:type="dcterms:W3CDTF">2021-02-22T13:01:41Z</dcterms:created>
  <dcterms:modified xsi:type="dcterms:W3CDTF">2021-02-22T21:34:02Z</dcterms:modified>
</cp:coreProperties>
</file>