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1" r:id="rId2"/>
    <p:sldMasterId id="2147483698" r:id="rId3"/>
  </p:sldMasterIdLst>
  <p:notesMasterIdLst>
    <p:notesMasterId r:id="rId7"/>
  </p:notesMasterIdLst>
  <p:sldIdLst>
    <p:sldId id="754" r:id="rId4"/>
    <p:sldId id="755" r:id="rId5"/>
    <p:sldId id="756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elniski" initials="BM" lastIdx="6" clrIdx="0">
    <p:extLst>
      <p:ext uri="{19B8F6BF-5375-455C-9EA6-DF929625EA0E}">
        <p15:presenceInfo xmlns:p15="http://schemas.microsoft.com/office/powerpoint/2012/main" userId="70c2c6b8182232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5" autoAdjust="0"/>
  </p:normalViewPr>
  <p:slideViewPr>
    <p:cSldViewPr snapToGrid="0" snapToObjects="1">
      <p:cViewPr varScale="1">
        <p:scale>
          <a:sx n="90" d="100"/>
          <a:sy n="90" d="100"/>
        </p:scale>
        <p:origin x="1162" y="67"/>
      </p:cViewPr>
      <p:guideLst>
        <p:guide pos="2880"/>
        <p:guide orient="horz" pos="419"/>
        <p:guide orient="horz"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A9DD7-D9CF-45C9-8657-D11E0580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184"/>
            <a:ext cx="6858000" cy="179062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B745D-D856-401D-9F9E-852D967E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012"/>
            <a:ext cx="6858000" cy="1241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3EEFF-A226-47B1-BD37-C09AF819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E1A48-2E4F-4452-B93C-DEA8AF9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60F9-352D-4296-A52E-76CD5DBA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5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01B7-9279-42FC-BCF0-3ED3480F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B67BB4-0BDC-4C29-B799-C47479BA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BEAFC-B866-4EF6-9F64-5A15656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96A62-A9D9-4DBA-900A-89A3F6DE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1A10F-3854-4603-9F4D-55FEC1F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6411C-4480-40A1-8143-1256C18F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4384"/>
            <a:ext cx="1971675" cy="435841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23C22-0194-45EF-8289-A9663D86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4384"/>
            <a:ext cx="5762625" cy="43584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36CB5-B988-40C4-971F-ED9693CA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5A8E7-E1DF-4C6D-A104-BE31E0A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FAB0D-99A3-426C-9EDB-4681AC02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658F-B141-437F-AB8D-09E72F6A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184"/>
            <a:ext cx="6858000" cy="179062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3ED40-A870-4991-B329-D11EAD2E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012"/>
            <a:ext cx="6858000" cy="1241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7F8F-0819-444E-91B4-8B7EF036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F45D6-FF9B-4EBA-903A-FD633A0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5F219-7533-4F85-985C-C6A94E68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1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9D647-4D7C-4ED7-9E90-91326599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47722-7D46-46A0-96CE-3D863D3A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CBBD3-A7CE-4ED9-BDE8-8D7D4DC2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4054A-E9B8-4787-98FC-ADBEF9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222B2-AB27-4462-996F-CF772168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2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321B-1158-4E1C-983A-443BF74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1513"/>
            <a:ext cx="7886700" cy="213955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83115-7820-43E3-ABE6-253A12F5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689"/>
            <a:ext cx="7886700" cy="1126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1DA23-CFF7-48B4-9AA9-A597C4DD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30459-2D8A-4255-826C-6708C6D7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7BD04-1B86-4570-A90F-E78F8A3A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5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9CAB-1127-4FF4-91B2-397907B9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48DD-62DF-4347-9C92-85B18E8E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D028A0-8FF2-4E21-8DCA-70FD9AFA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0173B-A7A8-404F-9A9E-53E0B936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4E5320-E946-4BBD-99EC-7294D23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B215D-8709-479A-9C13-DF0047F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89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96483-CCEA-4533-AC70-EA176156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72675F-AFA3-47A1-9C20-20DEF3AA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96"/>
            <a:ext cx="3868737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9BB46-30CF-4276-9BAA-18B48EB1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9448"/>
            <a:ext cx="3868737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627FC9-F1D9-49D1-8E77-25D7095B6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96"/>
            <a:ext cx="3887788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67A031-9153-422C-85E1-02E552C1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448"/>
            <a:ext cx="3887788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8D7DC3-5A1F-41D7-ADDE-81D5B029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909A52-4825-4FB8-A7FF-C19E001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22AF45-8448-4540-834F-21BA4C6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025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E9D8-8A38-45AB-8664-266D6A8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8BD659-51DC-4D49-A3AE-E535300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A05C1E-393D-4CB3-912C-81D4FDDD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FD4159-CC7F-49F8-8B35-DEBE4036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3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1F0C59-4829-4703-8B99-0A0AA9FD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82850-4109-417E-922F-262D6078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AACFC-A0E1-44F2-A766-FDA4BA8F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30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4D14-EFAB-4A93-BF70-A353F1EE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74253-F268-45DD-A128-B09D7315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E32F35-E006-4D26-B312-DD7EF9C9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5B042-5497-40F1-BB9E-445AEA7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4A03-AA01-4AEC-8325-26C1C725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B7AE0-22CC-4619-AA33-49B846F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91B9-F084-42FB-A122-8D3A71B6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1FC8E-B572-43BA-92DE-B7DD2C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4F692-DCD0-45CF-A6C0-FFB41385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07D68-671D-4746-A5D5-DC89AAB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1578C-3D53-4F88-8720-1C4946B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6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1819-A6F2-46DE-828B-EEFDDAF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625F49-CAC5-45D2-BD99-40BE70DB8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08B225-F754-4DC8-803D-599BCE99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94BD8C-69AE-4D73-96A9-62CA8676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26E60-85DB-47DB-B742-2D726F81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DC4E4-88E1-4051-82E0-E20B28A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0998-7A4A-422E-85FF-922D20DB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EFB78-F553-44CD-832B-EDD6C7C0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E4F59-656F-406B-9DE4-907543E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76A2D-0F60-405A-9893-ED0EB504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C1944-3A41-4B4F-93EC-C1D916DF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88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4E696-C31D-4BAC-9B10-4A2C7A9A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4384"/>
            <a:ext cx="1971675" cy="435841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D9B4-0909-4998-883A-FE1FB70D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4384"/>
            <a:ext cx="5762625" cy="43584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AB9C5-3BC5-4D56-9695-C26A7B9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BCAB5-8899-4509-9348-76257C3F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A0E0A-C59E-47AF-B265-E6FBC017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502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805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19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277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47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68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237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19585-7025-4F78-8BB4-8E5A4ED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1513"/>
            <a:ext cx="7886700" cy="213955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F17F2F-4DED-4FE9-B289-51F151AB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689"/>
            <a:ext cx="7886700" cy="1126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BB06B-BD52-4751-817C-BDF55E8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8EEE-254E-482C-A253-666DF280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37624-CCD9-43BC-BC57-DC2CC40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771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4132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0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8E71-BCAF-4F3D-9EC0-B63D4EB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229E7-7546-4699-9757-9EF9E02F1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FB2AAF-477A-4085-B2DE-16F233E2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5365B-3051-4C7A-87E3-7450BDA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C3641-5A7D-43B3-9B62-595CC762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D9996-2155-45D0-B555-00C966E1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C855D-6B1D-4CDC-85F5-2242F3FA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B233-B1FE-42EE-9409-E0C1AD9F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96"/>
            <a:ext cx="3868737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7F954-9320-432E-9994-3C8CC362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9448"/>
            <a:ext cx="3868737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E5D6A2-EDEA-4DDE-BA2E-608AE1E4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96"/>
            <a:ext cx="3887788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A477D-1F9F-4A6E-8A1B-77C82B48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448"/>
            <a:ext cx="3887788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5B4D03-F211-48ED-9026-B3289A99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67EEDD-F4B1-4FE0-8D08-7737459C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714D98-26AA-4D21-8A1C-15A3ADAC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6CE0E-1912-4DBA-8338-48419AB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F53071-FE3D-4BAA-B4DB-4B067F9B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D38D02-52E8-4A4B-BDE0-04A1684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7AA6D0-D4F6-4C20-8018-45654FC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30C56C-47BC-44A4-91F4-CB4D21EB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14D74B-ED88-4351-98FD-A466CBFC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CBF2C-6B19-4CDE-8504-C12BD29F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2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C1B0-FC07-4D11-A8DA-74E17225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B7EDA-3CF3-4496-BF47-5CAF4C85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11141-5ADA-4121-A2ED-87C9203D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24AB-529B-4948-A35E-E0C2879C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AA809-CF3C-4B54-9845-8E9E29FA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823F1-B3E1-4B9F-B7D0-868B73C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6CD2-CECF-431E-82AB-9BD1C5F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834CD0-C896-490B-8672-720D65BF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90119-1BA3-45B2-AD7D-6454F950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049D7-AACB-4F5C-BEBD-6D04FCC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512CA-9ED4-4AB3-B5F5-EF08387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A92BE-21FF-4E1B-9F1A-01EB140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A497BF37-CAFB-432D-BEFA-817B9E6290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980" y="739008"/>
            <a:ext cx="2046785" cy="239726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9D17401-8FD0-432C-8F29-BCDEA2FF3C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88572" y="2190749"/>
            <a:ext cx="2017354" cy="23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4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02FDC97-055C-4DF3-B10C-F02FD7427B7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980" y="739008"/>
            <a:ext cx="2046785" cy="239726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7F95488-A592-471D-9D7B-BC139902FB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88572" y="2190749"/>
            <a:ext cx="2017354" cy="23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16" y="1168044"/>
            <a:ext cx="2051225" cy="11012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contexto é um gerenciamento de contas bancárias, monte um novo projeto chamado “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bankofoz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monte os pacotes (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beans</a:t>
            </a:r>
            <a:r>
              <a:rPr lang="pt-BR" altLang="pt-BR" sz="1400" dirty="0">
                <a:solidFill>
                  <a:srgbClr val="ED145B"/>
                </a:solidFill>
                <a:latin typeface="Gotham HTF Light" pitchFamily="50" charset="0"/>
              </a:rPr>
              <a:t> e 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implementacao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pacote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crie o diagrama ao lado: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9DB2C5FD-E606-4154-B5BC-5618151B583B}"/>
              </a:ext>
            </a:extLst>
          </p:cNvPr>
          <p:cNvSpPr txBox="1"/>
          <p:nvPr/>
        </p:nvSpPr>
        <p:spPr>
          <a:xfrm>
            <a:off x="939416" y="555259"/>
            <a:ext cx="3822112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Atividade Prática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D6BE8C8-EC0E-4176-AB85-31E6A75F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84" y="1168044"/>
            <a:ext cx="4852353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16" y="1168044"/>
            <a:ext cx="7197051" cy="11012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todas as classes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JavaBeans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dentro dos padrões trabalhados.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métodos sacar() e depositar() devem debitar e creditar, respectivamente, do saldo o valor que foi inserido como parâmetro. Leve em consideração que o saldo da poupança não pode ficar negativo. E que o saldo da conta corrente pode ficar negativo no mesmo valor do limite.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creditarRendimentos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deverá aplicar o rendimento (atributo) que está no formato de porcentagem sobre o saldo.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9DB2C5FD-E606-4154-B5BC-5618151B583B}"/>
              </a:ext>
            </a:extLst>
          </p:cNvPr>
          <p:cNvSpPr txBox="1"/>
          <p:nvPr/>
        </p:nvSpPr>
        <p:spPr>
          <a:xfrm>
            <a:off x="939416" y="555259"/>
            <a:ext cx="3822112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Atividade Prática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93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16" y="1168044"/>
            <a:ext cx="7197051" cy="11012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debitarTaxa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deverá debitar o valor da taxa (atributo) que está no formato monetário, diretamente do saldo..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aumentarLimite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deverá aumentar o valor do limite de acordo com a porcentagem recebida no parâmetro..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9DB2C5FD-E606-4154-B5BC-5618151B583B}"/>
              </a:ext>
            </a:extLst>
          </p:cNvPr>
          <p:cNvSpPr txBox="1"/>
          <p:nvPr/>
        </p:nvSpPr>
        <p:spPr>
          <a:xfrm>
            <a:off x="939416" y="555259"/>
            <a:ext cx="3822112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Atividade Prática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06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em Br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ul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165</Words>
  <Application>Microsoft Office PowerPoint</Application>
  <PresentationFormat>Apresentação na tela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Gotham HTF</vt:lpstr>
      <vt:lpstr>Gotham HTF Light</vt:lpstr>
      <vt:lpstr>Titulo</vt:lpstr>
      <vt:lpstr>Página em Branco</vt:lpstr>
      <vt:lpstr>1_Titulo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Humberto Delgado de Sousa</cp:lastModifiedBy>
  <cp:revision>107</cp:revision>
  <dcterms:created xsi:type="dcterms:W3CDTF">2019-02-15T12:16:11Z</dcterms:created>
  <dcterms:modified xsi:type="dcterms:W3CDTF">2021-03-22T19:26:30Z</dcterms:modified>
</cp:coreProperties>
</file>