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8247CAF-163A-415A-AAAF-0A4D38BC70D9}">
  <a:tblStyle styleId="{D8247CAF-163A-415A-AAAF-0A4D38BC70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91993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919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0eb447def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0eb447de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0eb447def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0eb447de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0eb447def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90eb447de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0eb447def_0_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90eb447de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90eb447def_0_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90eb447de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6f919934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6f9199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919934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9199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919934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9199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0eb447de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0eb447d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6f919934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6f91993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0eb447def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0eb447de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0eb447def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0eb447de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0eb447de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0eb447de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201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Programación de Aplicaciones de Escritorio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91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Acerca del Curso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2347" y="232875"/>
            <a:ext cx="2109953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Metodología de Trabajo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9927" y="4419175"/>
            <a:ext cx="1097172" cy="62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Generales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Martes y Viernes de 13:00 a 15:00 horas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 asistencia se tomará a través de Canvas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 requerir una sesión virtual, por favor enciende tu cámara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 ejercicios y prácticas se subirán a Github de manera individual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 proyecto se presenta en equipo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 evaluación del proyecto se realiza de manera individual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9927" y="4419175"/>
            <a:ext cx="1097172" cy="62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Módulos</a:t>
            </a:r>
            <a:endParaRPr/>
          </a:p>
        </p:txBody>
      </p:sp>
      <p:sp>
        <p:nvSpPr>
          <p:cNvPr id="131" name="Google Shape;131;p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Avanzado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Compiladores &amp;  Pre-procesadores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Pruebas Automatizadas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NodeJS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Angular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Integración Continua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Aplicaciones de Escritorio</a:t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9927" y="4419175"/>
            <a:ext cx="1097172" cy="62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Sé puntual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Usa tu cámara (en las sesiones que así se requiera)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Participa y practica y te irá bien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Vale más un 7 honesto que un 9 copiado, pero cada quien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Pregunta siempre que tengas dudas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Disfruta el curso, así se aprende mejor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 comentarios son bienvenidos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Prohibido evaluar mal al profesor o hay tabla*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9927" y="4419175"/>
            <a:ext cx="1097172" cy="62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¡Bienvenidos!</a:t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9927" y="4419175"/>
            <a:ext cx="1097172" cy="62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Presentación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Objetivos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Pre-requisitos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Modo de Evaluación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Metodología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Módulos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9927" y="4419175"/>
            <a:ext cx="1097172" cy="62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Presentación</a:t>
            </a:r>
            <a:endParaRPr/>
          </a:p>
        </p:txBody>
      </p:sp>
      <p:sp>
        <p:nvSpPr>
          <p:cNvPr id="69" name="Google Shape;69;p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Nombre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Carrera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Resumen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9927" y="4419175"/>
            <a:ext cx="1097172" cy="62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Desarrollar aplicaciones web y de escritorio utilizando tecnologías web tales como JavaScript, HTML y CSS.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Implementar Patrones de Diseño y buenas prácticas para el desarrollo de nuestras aplicaciones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Conocer y utilizar frameworks basados en JS para el ágil y rápido desarrollo de aplicaciones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Optimizar nuestras aplicaciones mediante el uso de pruebas e integración continua para un rápido despliegue a diversos ambientes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9927" y="4419175"/>
            <a:ext cx="1097172" cy="62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Pre-requisitos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Haber cursado Desarrollo de Aplicaciones y Servicios Web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Instalación de herramientas para desarrollo: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Visual Studio Code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9927" y="4419175"/>
            <a:ext cx="1097172" cy="62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Modo de Evaluación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9927" y="4419175"/>
            <a:ext cx="1097172" cy="62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Generales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9927" y="4419175"/>
            <a:ext cx="1097172" cy="6269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8" name="Google Shape;98;p19"/>
          <p:cNvGraphicFramePr/>
          <p:nvPr/>
        </p:nvGraphicFramePr>
        <p:xfrm>
          <a:off x="952500" y="1883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{D8247CAF-163A-415A-AAAF-0A4D38BC70D9}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Prácticas Integradoras/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Exámenes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20%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Tareas/Prácticas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40%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Proyecto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40%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Específicos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.5 sube en calificaciones aprobatorias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Evaluaciones 100% Prácticas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Evitar copiar en tareas, proyectos y exámenes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 invalidará calificación de todos los involucrados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9927" y="4419175"/>
            <a:ext cx="1097172" cy="62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Restricciones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80% de asistencia requerida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Promedio mayor o igual a 60 en prácticas/exámenes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Promedio mayor o igual a 60 en Proyecto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9927" y="4419175"/>
            <a:ext cx="1097172" cy="62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