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aleway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24" Type="http://schemas.openxmlformats.org/officeDocument/2006/relationships/font" Target="fonts/RalewayBlack-boldItalic.fntdata"/><Relationship Id="rId12" Type="http://schemas.openxmlformats.org/officeDocument/2006/relationships/slide" Target="slides/slide8.xml"/><Relationship Id="rId23" Type="http://schemas.openxmlformats.org/officeDocument/2006/relationships/font" Target="fonts/Raleway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0bd895f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f0bd895f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0bd895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f0bd895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0bd895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f0bd895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0bd895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f0bd895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0bd895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f0bd895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0bd895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f0bd895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0bd895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0bd895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Grupo 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Humberty</a:t>
            </a: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Rogério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Nicholas</a:t>
            </a: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Biscardi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Projeto Gamificado 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Doação de Sangue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1828800" y="22516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Obrigado!</a:t>
            </a:r>
            <a:endParaRPr sz="480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137609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Gamificação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doação de sangue 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20025" y="1376100"/>
            <a:ext cx="35982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Objetivo</a:t>
            </a: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Gamificar a doação de sangue.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Motivo:</a:t>
            </a:r>
            <a:endParaRPr b="1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Criar uma interação entre doadores, amigos, familiares, órgãos públicos e iniciativas privadas.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Como:</a:t>
            </a:r>
            <a:endParaRPr b="1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Geolocalização de hemocentros;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MGM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Bonificações conforme o ranking 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Integração com Planos de Saúde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Parcerias com órgãos públicos 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Parcerias com aplicativos de mobilidade urbana.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-"/>
            </a:pP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Cartão Digital.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21404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Gamificação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doação de sangue 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820025" y="214050"/>
            <a:ext cx="4190700" cy="4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Mestre</a:t>
            </a: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de Doutor;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de 5% no Plano de Saúde (Aquisição, Renovação, Co-Participação);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em Cursos de Graduação e Pós-graduação (ver universidades).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Grande Mestre</a:t>
            </a:r>
            <a:r>
              <a:rPr b="1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de Mestre;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de 2% no IPTU (ver cidades participantes).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Embaixador:</a:t>
            </a:r>
            <a:endParaRPr b="1"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de Grande Mestre;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de 2% no IPVA.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Super Herói:</a:t>
            </a:r>
            <a:endParaRPr b="1"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de Embaixador;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no IPRF.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cada doação o doador recebe 100 lifes (MGM 25 lifes), a cada 300 lifes o doador sobe de nível.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38525" y="1480875"/>
            <a:ext cx="39525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Solidário</a:t>
            </a:r>
            <a:r>
              <a:rPr b="0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em Lei;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Adesivo de Doador.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Veterano</a:t>
            </a:r>
            <a:r>
              <a:rPr b="1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em Lei;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Adesivo de Doador;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em Academias (ver participantes).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Doutor</a:t>
            </a:r>
            <a:r>
              <a:rPr b="1" i="0" lang="en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Benefícios em Lei;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Adesivo de Doador;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em Lojas (ver participantes);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Desconto em Viagens Nacionais (CVC, Trip Tri).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Tá, mas por que?</a:t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intuito do aplicativo é gamificar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doação de sangue, através de benefícios e bonificações para os doadores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frequentes de uma maneira mais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que isto seja viável, será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necessário</a:t>
            </a:r>
            <a:r>
              <a:rPr lang="en"/>
              <a:t> fazer parcerias com 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privadas de saúde, </a:t>
            </a:r>
            <a:r>
              <a:rPr lang="en"/>
              <a:t>municípios</a:t>
            </a:r>
            <a:r>
              <a:rPr lang="en"/>
              <a:t>, estados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união, uma vez que este objeto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assunto é de interesse de todas estas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partes, seja ela motivada pelo aumento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gradativo de doadores de sangue ou em uso de serviços privados.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