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57" r:id="rId4"/>
    <p:sldId id="259" r:id="rId5"/>
    <p:sldId id="280" r:id="rId6"/>
    <p:sldId id="261" r:id="rId7"/>
    <p:sldId id="262" r:id="rId8"/>
    <p:sldId id="268" r:id="rId9"/>
    <p:sldId id="281" r:id="rId10"/>
    <p:sldId id="263" r:id="rId11"/>
    <p:sldId id="264" r:id="rId12"/>
    <p:sldId id="277" r:id="rId13"/>
    <p:sldId id="267" r:id="rId14"/>
    <p:sldId id="265" r:id="rId15"/>
    <p:sldId id="278" r:id="rId16"/>
    <p:sldId id="270" r:id="rId17"/>
    <p:sldId id="269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981DA-322E-4409-9711-F0EAEA0DE386}" v="99" dt="2023-04-23T15:52:06.245"/>
    <p1510:client id="{7D9C6CBF-A22C-4E15-B876-95843FDB4819}" v="338" dt="2023-04-23T17:43:02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3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4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4212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74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7891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87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6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2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0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1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3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3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1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5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7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3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E7D0C-D7FB-4D2C-848F-5020BD84B15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5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A8D7D-9189-7EFD-DD49-AA84B6837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Книжный интернет-магазин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E8165B-B0AB-3EB3-F9CC-38C532122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931677"/>
            <a:ext cx="7766936" cy="1096899"/>
          </a:xfrm>
        </p:spPr>
        <p:txBody>
          <a:bodyPr/>
          <a:lstStyle/>
          <a:p>
            <a:r>
              <a:rPr lang="ru-RU"/>
              <a:t>Авторы</a:t>
            </a:r>
            <a:r>
              <a:rPr lang="en-US"/>
              <a:t>: </a:t>
            </a:r>
            <a:r>
              <a:rPr lang="ru-RU"/>
              <a:t>Балаева Елена</a:t>
            </a:r>
            <a:r>
              <a:rPr lang="en-US"/>
              <a:t>, </a:t>
            </a:r>
            <a:r>
              <a:rPr lang="ru-RU" err="1"/>
              <a:t>Чипижная</a:t>
            </a:r>
            <a:r>
              <a:rPr lang="ru-RU"/>
              <a:t> Элина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19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487D4-C4C1-A3BA-8B58-F9EC7F898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базы данных</a:t>
            </a:r>
            <a:r>
              <a:rPr lang="en-US" dirty="0"/>
              <a:t>. </a:t>
            </a:r>
            <a:r>
              <a:rPr lang="ru-RU" dirty="0"/>
              <a:t>Таблица </a:t>
            </a:r>
            <a:r>
              <a:rPr lang="en-US" dirty="0"/>
              <a:t>books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AE48515-F5E0-3C94-3ECA-0364CEE85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5052347" cy="4660499"/>
          </a:xfrm>
        </p:spPr>
      </p:pic>
    </p:spTree>
    <p:extLst>
      <p:ext uri="{BB962C8B-B14F-4D97-AF65-F5344CB8AC3E}">
        <p14:creationId xmlns:p14="http://schemas.microsoft.com/office/powerpoint/2010/main" val="1128225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487D4-C4C1-A3BA-8B58-F9EC7F898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Структура базы данных</a:t>
            </a:r>
            <a:r>
              <a:rPr lang="en-US"/>
              <a:t>. </a:t>
            </a:r>
            <a:r>
              <a:rPr lang="ru-RU"/>
              <a:t>Таблица </a:t>
            </a:r>
            <a:r>
              <a:rPr lang="en-US" err="1"/>
              <a:t>user_purchases</a:t>
            </a:r>
            <a:endParaRPr lang="en-US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C475672-A26D-81A3-7ED4-4F8179DDC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342509"/>
            <a:ext cx="6025470" cy="3905891"/>
          </a:xfrm>
        </p:spPr>
      </p:pic>
    </p:spTree>
    <p:extLst>
      <p:ext uri="{BB962C8B-B14F-4D97-AF65-F5344CB8AC3E}">
        <p14:creationId xmlns:p14="http://schemas.microsoft.com/office/powerpoint/2010/main" val="2975821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3483C7-9267-D063-05E4-7668B0AD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базы данных</a:t>
            </a:r>
            <a:r>
              <a:rPr lang="en-US" dirty="0"/>
              <a:t>. </a:t>
            </a:r>
            <a:r>
              <a:rPr lang="ru-RU" dirty="0"/>
              <a:t>Таблица </a:t>
            </a:r>
            <a:r>
              <a:rPr lang="en-US" dirty="0"/>
              <a:t>advertisement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7D40B5E1-C472-9EED-3E4D-B4A75AE8F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447925"/>
            <a:ext cx="4667250" cy="3800475"/>
          </a:xfrm>
        </p:spPr>
      </p:pic>
    </p:spTree>
    <p:extLst>
      <p:ext uri="{BB962C8B-B14F-4D97-AF65-F5344CB8AC3E}">
        <p14:creationId xmlns:p14="http://schemas.microsoft.com/office/powerpoint/2010/main" val="4278857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A11F4-7FB0-BAFE-01F8-58D2FD11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Администратор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682DB4-6197-F3C4-31C9-20DA5153E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В полномочия администратора входит добавление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удаление и редактирование книг в каталоге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удаление пользователей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повышение статуса пользователя до администратора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редактирование рекламы</a:t>
            </a: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49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C97DE-867A-4B82-5A3F-55B087C2C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Возможности администратора</a:t>
            </a:r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CC713E6-56EE-D34F-94DC-AEF66F0E4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8304832" cy="4168396"/>
          </a:xfrm>
        </p:spPr>
      </p:pic>
    </p:spTree>
    <p:extLst>
      <p:ext uri="{BB962C8B-B14F-4D97-AF65-F5344CB8AC3E}">
        <p14:creationId xmlns:p14="http://schemas.microsoft.com/office/powerpoint/2010/main" val="4027891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20345-BEDC-7CBE-8A73-C008AEAF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книги</a:t>
            </a:r>
            <a:endParaRPr lang="en-US" dirty="0"/>
          </a:p>
        </p:txBody>
      </p:sp>
      <p:pic>
        <p:nvPicPr>
          <p:cNvPr id="4" name="Объект 5">
            <a:extLst>
              <a:ext uri="{FF2B5EF4-FFF2-40B4-BE49-F238E27FC236}">
                <a16:creationId xmlns:a16="http://schemas.microsoft.com/office/drawing/2014/main" id="{B16F3EFD-C1BB-5F41-A104-1EC83F7FC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34754"/>
            <a:ext cx="8380732" cy="4213646"/>
          </a:xfrm>
        </p:spPr>
      </p:pic>
    </p:spTree>
    <p:extLst>
      <p:ext uri="{BB962C8B-B14F-4D97-AF65-F5344CB8AC3E}">
        <p14:creationId xmlns:p14="http://schemas.microsoft.com/office/powerpoint/2010/main" val="2681400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150C80-F64E-458C-9E07-5DD589700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рекламы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8747DAB-E2BB-E4A8-8E3F-0EE998B4F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187" y="2160589"/>
            <a:ext cx="8276961" cy="3880773"/>
          </a:xfrm>
        </p:spPr>
      </p:pic>
    </p:spTree>
    <p:extLst>
      <p:ext uri="{BB962C8B-B14F-4D97-AF65-F5344CB8AC3E}">
        <p14:creationId xmlns:p14="http://schemas.microsoft.com/office/powerpoint/2010/main" val="2200227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0C10F-A37C-FCD0-3A12-6642C8C4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администратора</a:t>
            </a:r>
          </a:p>
        </p:txBody>
      </p:sp>
      <p:pic>
        <p:nvPicPr>
          <p:cNvPr id="4" name="Рисунок 4" descr="Изображение выглядит как текст, стол&#10;&#10;Автоматически созданное описание">
            <a:extLst>
              <a:ext uri="{FF2B5EF4-FFF2-40B4-BE49-F238E27FC236}">
                <a16:creationId xmlns:a16="http://schemas.microsoft.com/office/drawing/2014/main" id="{46F10158-2796-E232-EDA0-D6266DA6F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289623"/>
            <a:ext cx="10029136" cy="3559455"/>
          </a:xfrm>
        </p:spPr>
      </p:pic>
    </p:spTree>
    <p:extLst>
      <p:ext uri="{BB962C8B-B14F-4D97-AF65-F5344CB8AC3E}">
        <p14:creationId xmlns:p14="http://schemas.microsoft.com/office/powerpoint/2010/main" val="172052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F46CF-ABAC-9972-377B-142E40D24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Профиль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454957-CD7A-94EA-D355-6F89C4319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726064" cy="38520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/>
              <a:t>Изменение и удаление </a:t>
            </a:r>
            <a:r>
              <a:rPr lang="ru-RU" sz="2800" dirty="0" err="1"/>
              <a:t>аватарки</a:t>
            </a:r>
            <a:r>
              <a:rPr lang="ru-RU" sz="2800" dirty="0"/>
              <a:t> профиля. Первоначально задается </a:t>
            </a:r>
            <a:r>
              <a:rPr lang="ru-RU" sz="2800" dirty="0" err="1"/>
              <a:t>взависимости</a:t>
            </a:r>
            <a:r>
              <a:rPr lang="ru-RU" sz="2800" dirty="0"/>
              <a:t> от пола человека)</a:t>
            </a:r>
          </a:p>
          <a:p>
            <a:r>
              <a:rPr lang="ru-RU" sz="2800" dirty="0"/>
              <a:t>Адрес доставки</a:t>
            </a:r>
          </a:p>
          <a:p>
            <a:r>
              <a:rPr lang="ru-RU" sz="2800" dirty="0"/>
              <a:t>Дата регистрации</a:t>
            </a:r>
          </a:p>
        </p:txBody>
      </p:sp>
    </p:spTree>
    <p:extLst>
      <p:ext uri="{BB962C8B-B14F-4D97-AF65-F5344CB8AC3E}">
        <p14:creationId xmlns:p14="http://schemas.microsoft.com/office/powerpoint/2010/main" val="3276049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4646E-8B8B-57EA-FB2C-AFCBA6945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2391" y="63260"/>
            <a:ext cx="8596668" cy="1320800"/>
          </a:xfrm>
        </p:spPr>
        <p:txBody>
          <a:bodyPr>
            <a:normAutofit/>
          </a:bodyPr>
          <a:lstStyle/>
          <a:p>
            <a:r>
              <a:rPr lang="ru-RU" sz="4800" dirty="0"/>
              <a:t>Профиль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6C1B62C3-1124-9921-03D8-09F719DE5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566" y="1067909"/>
            <a:ext cx="12199335" cy="5836093"/>
          </a:xfrm>
        </p:spPr>
      </p:pic>
    </p:spTree>
    <p:extLst>
      <p:ext uri="{BB962C8B-B14F-4D97-AF65-F5344CB8AC3E}">
        <p14:creationId xmlns:p14="http://schemas.microsoft.com/office/powerpoint/2010/main" val="351416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8900E-8879-7773-963C-2D760007D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модули</a:t>
            </a:r>
            <a:endParaRPr 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B8729FB-E492-ABAB-7BB8-AC2F8B169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flask</a:t>
            </a: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SQLAlchemy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Jinja2</a:t>
            </a: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Werkzeug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197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201CE-B1F8-9E66-BF42-072C6A40E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919" y="207034"/>
            <a:ext cx="8596668" cy="1320800"/>
          </a:xfrm>
        </p:spPr>
        <p:txBody>
          <a:bodyPr>
            <a:normAutofit/>
          </a:bodyPr>
          <a:lstStyle/>
          <a:p>
            <a:r>
              <a:rPr lang="ru-RU" sz="6000" dirty="0"/>
              <a:t>Авторизация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BD933C19-C9A8-F892-0634-9CB9B32C1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719" y="1752438"/>
            <a:ext cx="10726532" cy="4619292"/>
          </a:xfrm>
        </p:spPr>
      </p:pic>
    </p:spTree>
    <p:extLst>
      <p:ext uri="{BB962C8B-B14F-4D97-AF65-F5344CB8AC3E}">
        <p14:creationId xmlns:p14="http://schemas.microsoft.com/office/powerpoint/2010/main" val="2704265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79665-CC84-6222-3088-9E0D68DB1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466" y="5751"/>
            <a:ext cx="8596668" cy="1320800"/>
          </a:xfrm>
        </p:spPr>
        <p:txBody>
          <a:bodyPr>
            <a:normAutofit/>
          </a:bodyPr>
          <a:lstStyle/>
          <a:p>
            <a:r>
              <a:rPr lang="ru-RU" sz="4800" dirty="0"/>
              <a:t>Регистрация</a:t>
            </a:r>
          </a:p>
        </p:txBody>
      </p:sp>
      <p:pic>
        <p:nvPicPr>
          <p:cNvPr id="10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5AAF7D9-CD6D-876F-5AE8-99401DE58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574" y="1024778"/>
            <a:ext cx="8721848" cy="5591677"/>
          </a:xfrm>
        </p:spPr>
      </p:pic>
    </p:spTree>
    <p:extLst>
      <p:ext uri="{BB962C8B-B14F-4D97-AF65-F5344CB8AC3E}">
        <p14:creationId xmlns:p14="http://schemas.microsoft.com/office/powerpoint/2010/main" val="596658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65A36-28D5-ED06-001F-5A080A4E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по жанрам, названию и автору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93AB175-8565-9CDB-B43F-F426B7F07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567" y="1513608"/>
            <a:ext cx="11047785" cy="5275376"/>
          </a:xfrm>
        </p:spPr>
      </p:pic>
    </p:spTree>
    <p:extLst>
      <p:ext uri="{BB962C8B-B14F-4D97-AF65-F5344CB8AC3E}">
        <p14:creationId xmlns:p14="http://schemas.microsoft.com/office/powerpoint/2010/main" val="1480516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12E8B-2DBE-8483-1E5A-103EE152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976" y="149525"/>
            <a:ext cx="8596668" cy="1320800"/>
          </a:xfrm>
        </p:spPr>
        <p:txBody>
          <a:bodyPr>
            <a:normAutofit/>
          </a:bodyPr>
          <a:lstStyle/>
          <a:p>
            <a:r>
              <a:rPr lang="ru-RU" sz="4800" dirty="0"/>
              <a:t>Карточка товара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F6B9CBF0-B71F-5B97-641E-B1E7504E9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717" y="1470325"/>
            <a:ext cx="9602383" cy="4435770"/>
          </a:xfrm>
        </p:spPr>
      </p:pic>
    </p:spTree>
    <p:extLst>
      <p:ext uri="{BB962C8B-B14F-4D97-AF65-F5344CB8AC3E}">
        <p14:creationId xmlns:p14="http://schemas.microsoft.com/office/powerpoint/2010/main" val="39547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ADE0C-2459-D89B-4CA7-7A9C8F92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Главная страница</a:t>
            </a:r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0B6727-F4ED-44A8-006F-4362D60BE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35325"/>
            <a:ext cx="8939560" cy="441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4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3E070A-C8C0-D978-45FB-329A9A75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Поиск</a:t>
            </a:r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AAEDD64-DDA1-98AD-86AA-8AD971123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930400"/>
            <a:ext cx="8596312" cy="3396247"/>
          </a:xfrm>
        </p:spPr>
      </p:pic>
    </p:spTree>
    <p:extLst>
      <p:ext uri="{BB962C8B-B14F-4D97-AF65-F5344CB8AC3E}">
        <p14:creationId xmlns:p14="http://schemas.microsoft.com/office/powerpoint/2010/main" val="133678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0CB070-010A-F56A-F92A-F287EF03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D30597-CAE6-5E23-1D5A-06EB55AB0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Поиск по автору и названию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Учитываются некоторые виды опечаток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в т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ч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неправильно выбранная раскладка клавиатуры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901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AA80A-FD41-ADCF-AB6B-0E8F47E79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Обработка </a:t>
            </a:r>
            <a:r>
              <a:rPr lang="en-US"/>
              <a:t>html exceptions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E94D9FD-C964-4CC2-4A98-8A1D5120F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2364483"/>
            <a:ext cx="8596312" cy="2668302"/>
          </a:xfrm>
        </p:spPr>
      </p:pic>
    </p:spTree>
    <p:extLst>
      <p:ext uri="{BB962C8B-B14F-4D97-AF65-F5344CB8AC3E}">
        <p14:creationId xmlns:p14="http://schemas.microsoft.com/office/powerpoint/2010/main" val="4287952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5468FA-AEDF-BA99-5D19-510158BE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Корзина</a:t>
            </a:r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AD7605D-C01E-F874-246F-5FB45F46A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7817839" cy="3881437"/>
          </a:xfrm>
        </p:spPr>
      </p:pic>
    </p:spTree>
    <p:extLst>
      <p:ext uri="{BB962C8B-B14F-4D97-AF65-F5344CB8AC3E}">
        <p14:creationId xmlns:p14="http://schemas.microsoft.com/office/powerpoint/2010/main" val="342080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24820-5A67-613F-ED9E-9B0922E6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Структура базы данных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2F2F98-334D-437C-A688-FDB15C214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Всего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таблицы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books, users,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user_purchases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advertisement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books –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книги в каталоге магазина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users –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зарегистрированные пользователи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user_purchases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товары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добавленные пользователем в корзину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      После оформления заказа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“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купленные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товары удаляются из </a:t>
            </a:r>
            <a:r>
              <a:rPr lang="ru-R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бд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advertisement –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контент главной страницы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заголовок и реклама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457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76045-3740-0E89-3D3A-FBA245E7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базы данных</a:t>
            </a:r>
            <a:r>
              <a:rPr lang="en-US" dirty="0"/>
              <a:t>. </a:t>
            </a:r>
            <a:r>
              <a:rPr lang="ru-RU" dirty="0"/>
              <a:t>Таблица </a:t>
            </a:r>
            <a:r>
              <a:rPr lang="en-US" dirty="0"/>
              <a:t>users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DAD654E-C8D6-D6AD-0BF2-8FEF371BC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10408"/>
            <a:ext cx="8596312" cy="3581796"/>
          </a:xfrm>
        </p:spPr>
      </p:pic>
    </p:spTree>
    <p:extLst>
      <p:ext uri="{BB962C8B-B14F-4D97-AF65-F5344CB8AC3E}">
        <p14:creationId xmlns:p14="http://schemas.microsoft.com/office/powerpoint/2010/main" val="144449821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Аспект</Template>
  <TotalTime>4</TotalTime>
  <Words>188</Words>
  <Application>Microsoft Office PowerPoint</Application>
  <PresentationFormat>Широкоэкранный</PresentationFormat>
  <Paragraphs>39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Trebuchet MS</vt:lpstr>
      <vt:lpstr>Wingdings 3</vt:lpstr>
      <vt:lpstr>Аспект</vt:lpstr>
      <vt:lpstr>Книжный интернет-магазин</vt:lpstr>
      <vt:lpstr>Используемые модули</vt:lpstr>
      <vt:lpstr>Главная страница</vt:lpstr>
      <vt:lpstr>Поиск</vt:lpstr>
      <vt:lpstr>Поиск</vt:lpstr>
      <vt:lpstr>Обработка html exceptions</vt:lpstr>
      <vt:lpstr>Корзина</vt:lpstr>
      <vt:lpstr>Структура базы данных</vt:lpstr>
      <vt:lpstr>Структура базы данных. Таблица users</vt:lpstr>
      <vt:lpstr>Структура базы данных. Таблица books</vt:lpstr>
      <vt:lpstr>Структура базы данных. Таблица user_purchases</vt:lpstr>
      <vt:lpstr>Структура базы данных. Таблица advertisement</vt:lpstr>
      <vt:lpstr>Администратор</vt:lpstr>
      <vt:lpstr>Возможности администратора</vt:lpstr>
      <vt:lpstr>Редактирование книги</vt:lpstr>
      <vt:lpstr>Редактирование рекламы</vt:lpstr>
      <vt:lpstr>Возможности администратора</vt:lpstr>
      <vt:lpstr>Профиль</vt:lpstr>
      <vt:lpstr>Профиль</vt:lpstr>
      <vt:lpstr>Авторизация</vt:lpstr>
      <vt:lpstr>Регистрация</vt:lpstr>
      <vt:lpstr>Поиск по жанрам, названию и автору</vt:lpstr>
      <vt:lpstr>Карточка товара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Книжный интернет-магазин</dc:title>
  <dc:creator>minoggga minoggga</dc:creator>
  <cp:lastModifiedBy>minoggga minoggga</cp:lastModifiedBy>
  <cp:revision>82</cp:revision>
  <dcterms:created xsi:type="dcterms:W3CDTF">2023-04-10T11:56:49Z</dcterms:created>
  <dcterms:modified xsi:type="dcterms:W3CDTF">2023-04-24T14:29:01Z</dcterms:modified>
</cp:coreProperties>
</file>