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59" r:id="rId4"/>
    <p:sldId id="272" r:id="rId5"/>
    <p:sldId id="258" r:id="rId6"/>
    <p:sldId id="260" r:id="rId7"/>
    <p:sldId id="261" r:id="rId8"/>
    <p:sldId id="271" r:id="rId9"/>
    <p:sldId id="262" r:id="rId10"/>
    <p:sldId id="264" r:id="rId11"/>
    <p:sldId id="268" r:id="rId12"/>
    <p:sldId id="269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985C40-0FB1-462F-813E-84B10BD33087}">
          <p14:sldIdLst>
            <p14:sldId id="256"/>
            <p14:sldId id="257"/>
            <p14:sldId id="259"/>
            <p14:sldId id="272"/>
            <p14:sldId id="258"/>
            <p14:sldId id="260"/>
            <p14:sldId id="261"/>
            <p14:sldId id="271"/>
            <p14:sldId id="262"/>
            <p14:sldId id="264"/>
            <p14:sldId id="268"/>
            <p14:sldId id="269"/>
            <p14:sldId id="265"/>
            <p14:sldId id="267"/>
          </p14:sldIdLst>
        </p14:section>
        <p14:section name="Раздел без заголовка" id="{B4166B4F-F1A5-4F94-AB94-FB9CE1B61E9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06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779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0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6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319B-ADEB-42B4-B50C-4E76890BF4D7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9CC9C5-9B84-41D8-8DA7-A6CAB51C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D38E00-4AC3-A247-D1F2-1D3EEFB39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105" y="4904236"/>
            <a:ext cx="6273426" cy="640888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Выполнили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Балаева Елена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Чипижная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Элина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1EA26-FDF9-8CE8-A6E4-119975118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2331311"/>
            <a:ext cx="8349166" cy="18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6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75624-0D74-081F-E24A-67A8F233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2086"/>
            <a:ext cx="3854528" cy="1278466"/>
          </a:xfrm>
        </p:spPr>
        <p:txBody>
          <a:bodyPr>
            <a:noAutofit/>
          </a:bodyPr>
          <a:lstStyle/>
          <a:p>
            <a:r>
              <a:rPr lang="ru-RU" sz="5400" dirty="0"/>
              <a:t>Пример уровня</a:t>
            </a:r>
            <a:endParaRPr lang="en-US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622486-B5F1-63C3-7ED6-90452EE7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9" y="68448"/>
            <a:ext cx="6399721" cy="67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14B52-76AC-B1D9-9B68-E5A7306F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1" y="226501"/>
            <a:ext cx="6818153" cy="838901"/>
          </a:xfrm>
        </p:spPr>
        <p:txBody>
          <a:bodyPr/>
          <a:lstStyle/>
          <a:p>
            <a:r>
              <a:rPr lang="ru-RU" dirty="0"/>
              <a:t>Поворотные точки привидений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9419A-8CB7-1E89-5C54-E71F3EC9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1" y="1065402"/>
            <a:ext cx="8848987" cy="51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F96FE-C48A-B366-2341-7F9BA867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84" y="291324"/>
            <a:ext cx="9601200" cy="1252056"/>
          </a:xfrm>
        </p:spPr>
        <p:txBody>
          <a:bodyPr>
            <a:normAutofit/>
          </a:bodyPr>
          <a:lstStyle/>
          <a:p>
            <a:r>
              <a:rPr lang="ru-RU" dirty="0"/>
              <a:t>Процесс разработки алгоритма движения привидений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1573ED-034D-6663-FE00-13966FF2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4" y="1752251"/>
            <a:ext cx="8311436" cy="48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8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325E-712B-E794-8F19-E5D40C92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24" y="442520"/>
            <a:ext cx="7671732" cy="723550"/>
          </a:xfrm>
        </p:spPr>
        <p:txBody>
          <a:bodyPr>
            <a:normAutofit/>
          </a:bodyPr>
          <a:lstStyle/>
          <a:p>
            <a:r>
              <a:rPr lang="ru-RU" dirty="0"/>
              <a:t>Логика передвижения привидений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4DF09-BE31-A9C3-70C2-39B3E6F0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24" y="1316197"/>
            <a:ext cx="9601200" cy="5099283"/>
          </a:xfrm>
        </p:spPr>
        <p:txBody>
          <a:bodyPr>
            <a:noAutofit/>
          </a:bodyPr>
          <a:lstStyle/>
          <a:p>
            <a:r>
              <a:rPr lang="ru-RU" sz="1800" dirty="0"/>
              <a:t>Каждое привидение начинает движение со своего места возрождения в центре лабиринта</a:t>
            </a:r>
            <a:r>
              <a:rPr lang="en-US" sz="1800" dirty="0"/>
              <a:t>. </a:t>
            </a:r>
            <a:r>
              <a:rPr lang="ru-RU" sz="1800" dirty="0"/>
              <a:t>Направление движения выбирается рандомно</a:t>
            </a:r>
            <a:r>
              <a:rPr lang="en-US" sz="1800" dirty="0"/>
              <a:t>.</a:t>
            </a:r>
          </a:p>
          <a:p>
            <a:r>
              <a:rPr lang="ru-RU" sz="1800" dirty="0"/>
              <a:t>При столкновении со стеной лабиринта</a:t>
            </a:r>
            <a:r>
              <a:rPr lang="en-US" sz="1800" dirty="0"/>
              <a:t>, </a:t>
            </a:r>
            <a:r>
              <a:rPr lang="ru-RU" sz="1800" dirty="0"/>
              <a:t>привидение меняет направление на </a:t>
            </a:r>
            <a:r>
              <a:rPr lang="ru-RU" sz="1800" dirty="0" err="1"/>
              <a:t>рандомное</a:t>
            </a:r>
            <a:r>
              <a:rPr lang="en-US" sz="1800" dirty="0"/>
              <a:t>, </a:t>
            </a:r>
            <a:r>
              <a:rPr lang="ru-RU" sz="1800" dirty="0"/>
              <a:t>отличное от текущего и обратного</a:t>
            </a:r>
            <a:r>
              <a:rPr lang="en-US" sz="1800" dirty="0"/>
              <a:t>.</a:t>
            </a:r>
            <a:r>
              <a:rPr lang="ru-RU" sz="1800" dirty="0"/>
              <a:t> Исключение – столкновение с углом лабиринта</a:t>
            </a:r>
            <a:r>
              <a:rPr lang="en-US" sz="1800" dirty="0"/>
              <a:t>.</a:t>
            </a:r>
          </a:p>
          <a:p>
            <a:r>
              <a:rPr lang="ru-RU" sz="1800" dirty="0"/>
              <a:t>При прохождении поворотной точки</a:t>
            </a:r>
            <a:r>
              <a:rPr lang="en-US" sz="1800" dirty="0"/>
              <a:t>, </a:t>
            </a:r>
            <a:r>
              <a:rPr lang="ru-RU" sz="1800" dirty="0"/>
              <a:t>привидение меняет свое направление на </a:t>
            </a:r>
            <a:r>
              <a:rPr lang="ru-RU" sz="1800" dirty="0" err="1"/>
              <a:t>рандомное</a:t>
            </a:r>
            <a:r>
              <a:rPr lang="en-US" sz="1800" dirty="0"/>
              <a:t>, </a:t>
            </a:r>
            <a:r>
              <a:rPr lang="ru-RU" sz="1800" dirty="0"/>
              <a:t>отличное от обратного и </a:t>
            </a:r>
            <a:r>
              <a:rPr lang="en-US" sz="1800" dirty="0"/>
              <a:t>“</a:t>
            </a:r>
            <a:r>
              <a:rPr lang="ru-RU" sz="1800" dirty="0"/>
              <a:t>запретного</a:t>
            </a:r>
            <a:r>
              <a:rPr lang="en-US" sz="1800" dirty="0"/>
              <a:t>”. </a:t>
            </a:r>
            <a:r>
              <a:rPr lang="ru-RU" sz="1800" dirty="0"/>
              <a:t>Запретные направления для каждой поворотной точки отмечены на карте</a:t>
            </a:r>
            <a:r>
              <a:rPr lang="en-US" sz="1800" dirty="0"/>
              <a:t>.</a:t>
            </a:r>
          </a:p>
          <a:p>
            <a:r>
              <a:rPr lang="ru-RU" sz="1800" dirty="0"/>
              <a:t>В классе </a:t>
            </a:r>
            <a:r>
              <a:rPr lang="en-US" sz="1800" dirty="0"/>
              <a:t>Enemy </a:t>
            </a:r>
            <a:r>
              <a:rPr lang="ru-RU" sz="1800" dirty="0"/>
              <a:t>имеется переменная</a:t>
            </a:r>
            <a:r>
              <a:rPr lang="en-US" sz="1800" dirty="0"/>
              <a:t> turn. </a:t>
            </a:r>
            <a:r>
              <a:rPr lang="ru-RU" sz="1800" dirty="0"/>
              <a:t>В начале игры </a:t>
            </a:r>
            <a:r>
              <a:rPr lang="en-US" sz="1800" dirty="0"/>
              <a:t>turn </a:t>
            </a:r>
            <a:r>
              <a:rPr lang="ru-RU" sz="1800" dirty="0"/>
              <a:t>каждого врага = 0</a:t>
            </a:r>
            <a:r>
              <a:rPr lang="en-US" sz="1800" dirty="0"/>
              <a:t>.</a:t>
            </a:r>
            <a:r>
              <a:rPr lang="ru-RU" sz="1800" dirty="0"/>
              <a:t> При прохождении поворотной точки</a:t>
            </a:r>
            <a:r>
              <a:rPr lang="en-US" sz="1800" dirty="0"/>
              <a:t>, turn </a:t>
            </a:r>
            <a:r>
              <a:rPr lang="ru-RU" sz="1800" dirty="0"/>
              <a:t>соответствующего привидения становится равна 50</a:t>
            </a:r>
            <a:r>
              <a:rPr lang="en-US" sz="1800" dirty="0"/>
              <a:t>.</a:t>
            </a:r>
            <a:r>
              <a:rPr lang="en-US" dirty="0"/>
              <a:t> </a:t>
            </a:r>
            <a:r>
              <a:rPr lang="ru-RU" sz="1800" dirty="0"/>
              <a:t>Каждую итерацию</a:t>
            </a:r>
            <a:r>
              <a:rPr lang="en-US" sz="1800" dirty="0"/>
              <a:t> </a:t>
            </a:r>
            <a:r>
              <a:rPr lang="ru-RU" sz="1800" dirty="0"/>
              <a:t>игрового цикла </a:t>
            </a:r>
            <a:r>
              <a:rPr lang="en-US" sz="1800" dirty="0"/>
              <a:t>turn -= 5, </a:t>
            </a:r>
            <a:r>
              <a:rPr lang="ru-RU" sz="1800" dirty="0"/>
              <a:t>а враг перемещается на </a:t>
            </a:r>
            <a:r>
              <a:rPr lang="en-US" sz="1800" dirty="0"/>
              <a:t>x</a:t>
            </a:r>
            <a:r>
              <a:rPr lang="ru-RU" sz="1800" dirty="0"/>
              <a:t> пикселей в выбранном направлении</a:t>
            </a:r>
            <a:r>
              <a:rPr lang="en-US" sz="1800" dirty="0"/>
              <a:t>. </a:t>
            </a:r>
            <a:endParaRPr lang="ru-RU" sz="1800" dirty="0"/>
          </a:p>
          <a:p>
            <a:r>
              <a:rPr lang="ru-RU" sz="1800" dirty="0"/>
              <a:t>Поворотные точки действуют на привидение только если </a:t>
            </a:r>
            <a:r>
              <a:rPr lang="en-US" sz="1800" dirty="0"/>
              <a:t>turn &lt;= </a:t>
            </a:r>
            <a:r>
              <a:rPr lang="ru-RU" sz="1800" dirty="0"/>
              <a:t>0</a:t>
            </a:r>
            <a:r>
              <a:rPr lang="en-US" sz="1800" dirty="0"/>
              <a:t>. </a:t>
            </a:r>
            <a:r>
              <a:rPr lang="ru-RU" sz="1800" dirty="0"/>
              <a:t>Таким образом</a:t>
            </a:r>
            <a:r>
              <a:rPr lang="en-US" sz="1800" dirty="0"/>
              <a:t>, </a:t>
            </a:r>
            <a:r>
              <a:rPr lang="ru-RU" sz="1800" dirty="0"/>
              <a:t>привидение успевает изменить направление движения и не застрять в поворотной точке</a:t>
            </a:r>
            <a:r>
              <a:rPr lang="en-US" sz="1800" dirty="0"/>
              <a:t>. </a:t>
            </a:r>
            <a:r>
              <a:rPr lang="ru-RU" sz="1800" dirty="0"/>
              <a:t>Контакт с поворотной точкой проверяется по верхнему правому и верхнему левому углам прямоугольника спрайта врага</a:t>
            </a:r>
            <a:r>
              <a:rPr lang="en-US" sz="1800" dirty="0"/>
              <a:t>.</a:t>
            </a:r>
            <a:endParaRPr lang="ru-RU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71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46787-C1C2-DAA7-0931-A2CF65A1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9266"/>
            <a:ext cx="2351092" cy="875251"/>
          </a:xfrm>
        </p:spPr>
        <p:txBody>
          <a:bodyPr/>
          <a:lstStyle/>
          <a:p>
            <a:r>
              <a:rPr lang="ru-RU" dirty="0"/>
              <a:t>Анимация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B101D-FC03-A14F-63CF-7C647AC6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9345"/>
            <a:ext cx="8596668" cy="3833557"/>
          </a:xfrm>
        </p:spPr>
        <p:txBody>
          <a:bodyPr>
            <a:noAutofit/>
          </a:bodyPr>
          <a:lstStyle/>
          <a:p>
            <a:r>
              <a:rPr lang="ru-RU" sz="2000" dirty="0"/>
              <a:t>В игре реализована анимация спрайта игрового персонажа и врагов</a:t>
            </a:r>
          </a:p>
          <a:p>
            <a:r>
              <a:rPr lang="ru-RU" sz="2000" dirty="0"/>
              <a:t>Каждое привидение вращает глазами</a:t>
            </a:r>
            <a:r>
              <a:rPr lang="en-US" sz="2000" dirty="0"/>
              <a:t>: 2 </a:t>
            </a:r>
            <a:r>
              <a:rPr lang="ru-RU" sz="2000" dirty="0"/>
              <a:t>– по часовой стрелке</a:t>
            </a:r>
            <a:r>
              <a:rPr lang="en-US" sz="2000" dirty="0"/>
              <a:t>, </a:t>
            </a:r>
            <a:r>
              <a:rPr lang="ru-RU" sz="2000" dirty="0"/>
              <a:t>2 – против</a:t>
            </a:r>
            <a:r>
              <a:rPr lang="en-US" sz="2000" dirty="0"/>
              <a:t>.</a:t>
            </a:r>
          </a:p>
          <a:p>
            <a:r>
              <a:rPr lang="ru-RU" sz="2000" dirty="0"/>
              <a:t>Спрайт персонажа</a:t>
            </a:r>
            <a:r>
              <a:rPr lang="en-US" sz="2000" dirty="0"/>
              <a:t>, </a:t>
            </a:r>
            <a:r>
              <a:rPr lang="ru-RU" sz="2000" dirty="0"/>
              <a:t>помимо анимации поедания точек</a:t>
            </a:r>
            <a:r>
              <a:rPr lang="en-US" sz="2000" dirty="0"/>
              <a:t>, </a:t>
            </a:r>
            <a:r>
              <a:rPr lang="ru-RU" sz="2000" dirty="0"/>
              <a:t>поворачивается в сторону движения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Анимация персонажа состоит из 2 изображений </a:t>
            </a:r>
            <a:r>
              <a:rPr lang="en-US" sz="2000" dirty="0"/>
              <a:t>+ </a:t>
            </a:r>
            <a:r>
              <a:rPr lang="ru-RU" sz="2000" dirty="0"/>
              <a:t>имеется копия </a:t>
            </a:r>
            <a:r>
              <a:rPr lang="en-US" sz="2000" dirty="0"/>
              <a:t>“</a:t>
            </a:r>
            <a:r>
              <a:rPr lang="ru-RU" sz="2000" dirty="0"/>
              <a:t>открытого рта</a:t>
            </a:r>
            <a:r>
              <a:rPr lang="en-US" sz="2000" dirty="0"/>
              <a:t>”, </a:t>
            </a:r>
            <a:r>
              <a:rPr lang="ru-RU" sz="2000" dirty="0"/>
              <a:t>повернутого вправо</a:t>
            </a:r>
            <a:r>
              <a:rPr lang="en-US" sz="2000" dirty="0"/>
              <a:t>.</a:t>
            </a:r>
            <a:r>
              <a:rPr lang="ru-RU" sz="2000" dirty="0"/>
              <a:t> При повороте персонажа</a:t>
            </a:r>
            <a:r>
              <a:rPr lang="en-US" sz="2000" dirty="0"/>
              <a:t>, </a:t>
            </a:r>
            <a:r>
              <a:rPr lang="ru-RU" sz="2000" dirty="0"/>
              <a:t>текущее изображение</a:t>
            </a:r>
            <a:r>
              <a:rPr lang="en-US" sz="2000" dirty="0"/>
              <a:t> “</a:t>
            </a:r>
            <a:r>
              <a:rPr lang="ru-RU" sz="2000" dirty="0"/>
              <a:t>открытого рта</a:t>
            </a:r>
            <a:r>
              <a:rPr lang="en-US" sz="2000" dirty="0"/>
              <a:t>”</a:t>
            </a:r>
            <a:r>
              <a:rPr lang="ru-RU" sz="2000" dirty="0"/>
              <a:t> в списке кадров для анимации</a:t>
            </a:r>
            <a:r>
              <a:rPr lang="en-US" sz="2000" dirty="0"/>
              <a:t> </a:t>
            </a:r>
            <a:r>
              <a:rPr lang="ru-RU" sz="2000" dirty="0"/>
              <a:t>заменяется на копию (изначально смотрящую вправо)</a:t>
            </a:r>
            <a:r>
              <a:rPr lang="en-US" sz="2000" dirty="0"/>
              <a:t>, </a:t>
            </a:r>
            <a:r>
              <a:rPr lang="ru-RU" sz="2000" dirty="0"/>
              <a:t>повернутую на нужное количество градусов</a:t>
            </a:r>
            <a:r>
              <a:rPr lang="en-US" sz="2000" dirty="0"/>
              <a:t> </a:t>
            </a:r>
            <a:r>
              <a:rPr lang="ru-RU" sz="2000" dirty="0"/>
              <a:t>или</a:t>
            </a:r>
            <a:r>
              <a:rPr lang="en-US" sz="2000" dirty="0"/>
              <a:t> flip’</a:t>
            </a:r>
            <a:r>
              <a:rPr lang="ru-RU" sz="2000" dirty="0" err="1"/>
              <a:t>нутую</a:t>
            </a:r>
            <a:r>
              <a:rPr lang="ru-RU" sz="2000" dirty="0"/>
              <a:t> по о</a:t>
            </a:r>
            <a:r>
              <a:rPr lang="en-US" sz="2000" dirty="0"/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110556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A215B-9441-ECD6-0F69-63C480E1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E0CE3-CA8F-A916-3771-FF778843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601200" cy="3581400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Игрок управляет персонажем в лабиринте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его задача 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съесть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все мелкие точки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лабиринту перемещаются 4 привидения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 столкновении с которыми у персонажа отнимается 1 жизнь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начале каждого уровня выдается 3 жизни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игрок не успеет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съесть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все точки до того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как его персонаж потеряет все жизни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игра завершается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лабиринте имеются крупные точки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всего их 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съедании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такой точки на некоторое время все привидения переходят в режим уязвимости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этот момент персонаж может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съесть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привидение и заработать дополнительные очки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“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Съеденное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привидение сразу же возрождается в центре лабиринта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6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4F3B8-EC6A-D952-E545-E2256A38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B1453-46C0-F6A2-6E5C-88EAA2FB3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5" t="17492" r="13578" b="17554"/>
          <a:stretch/>
        </p:blipFill>
        <p:spPr>
          <a:xfrm>
            <a:off x="677334" y="1793846"/>
            <a:ext cx="8883941" cy="44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1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5A2E7-0B2C-AFEE-74BA-DA7847B0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C97D7F-FC7D-7824-18D9-BB5EDB69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5831"/>
            <a:ext cx="8949060" cy="44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EFB2A-CCFF-C809-7EFA-7FD18749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EAB724-4664-9B93-0ED7-F1DE9393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724122"/>
            <a:ext cx="8533778" cy="44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8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F6D33-ABCE-7648-0C96-0F3078ED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проекта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5E1A5C-F06B-1381-71FB-2FEA42EC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3503"/>
            <a:ext cx="8652740" cy="45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C34A3-585E-8510-618F-D1B4C31B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7AFB2-E5CC-1F48-23C2-D3DF7CDE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80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Pacman </a:t>
            </a:r>
            <a:r>
              <a:rPr lang="ru-RU" sz="2400" dirty="0"/>
              <a:t>бесконечен</a:t>
            </a:r>
            <a:r>
              <a:rPr lang="en-US" sz="2400" dirty="0"/>
              <a:t>: </a:t>
            </a:r>
            <a:r>
              <a:rPr lang="ru-RU" sz="2400" dirty="0"/>
              <a:t>2 имеющихся уровня соединены в замкнутый круг</a:t>
            </a:r>
            <a:r>
              <a:rPr lang="en-US" sz="2400" dirty="0"/>
              <a:t> (</a:t>
            </a:r>
            <a:r>
              <a:rPr lang="ru-RU" sz="2400" dirty="0"/>
              <a:t>с 1 уровня игрок переходит на 2</a:t>
            </a:r>
            <a:r>
              <a:rPr lang="en-US" sz="2400" dirty="0"/>
              <a:t>, </a:t>
            </a:r>
            <a:r>
              <a:rPr lang="ru-RU" sz="2400" dirty="0"/>
              <a:t>а со 2 – на 1</a:t>
            </a:r>
            <a:r>
              <a:rPr lang="en-US" sz="2400" dirty="0"/>
              <a:t>). </a:t>
            </a:r>
            <a:r>
              <a:rPr lang="ru-RU" sz="2400" dirty="0"/>
              <a:t>Очки</a:t>
            </a:r>
            <a:r>
              <a:rPr lang="en-US" sz="2400" dirty="0"/>
              <a:t>, </a:t>
            </a:r>
            <a:r>
              <a:rPr lang="ru-RU" sz="2400" dirty="0"/>
              <a:t>набранные на последующих уровнях</a:t>
            </a:r>
            <a:r>
              <a:rPr lang="en-US" sz="2400" dirty="0"/>
              <a:t>, </a:t>
            </a:r>
            <a:r>
              <a:rPr lang="ru-RU" sz="2400" dirty="0"/>
              <a:t>прибавляются к счету</a:t>
            </a:r>
            <a:r>
              <a:rPr lang="en-US" sz="2400" dirty="0"/>
              <a:t>. </a:t>
            </a:r>
            <a:r>
              <a:rPr lang="ru-RU" sz="2400" dirty="0"/>
              <a:t>И так до поражения</a:t>
            </a:r>
            <a:r>
              <a:rPr lang="en-US" sz="2400" dirty="0"/>
              <a:t>/ </a:t>
            </a:r>
            <a:r>
              <a:rPr lang="ru-RU" sz="2400" dirty="0"/>
              <a:t>выхода из приложения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/>
              <a:t>Набранные игроком очки записываются в базу данных</a:t>
            </a:r>
            <a:r>
              <a:rPr lang="en-US" sz="2400" dirty="0"/>
              <a:t>.</a:t>
            </a:r>
            <a:r>
              <a:rPr lang="ru-RU" sz="2400" dirty="0"/>
              <a:t> Текущий рекорд по собранным очкам – самое большое значение</a:t>
            </a:r>
            <a:r>
              <a:rPr lang="en-US" sz="2400" dirty="0"/>
              <a:t>, </a:t>
            </a:r>
            <a:r>
              <a:rPr lang="ru-RU" sz="2400" dirty="0"/>
              <a:t>записанное в базу данных</a:t>
            </a:r>
            <a:r>
              <a:rPr lang="en-US" sz="2400" dirty="0"/>
              <a:t>.</a:t>
            </a:r>
          </a:p>
          <a:p>
            <a:r>
              <a:rPr lang="ru-RU" sz="2400" dirty="0"/>
              <a:t>В игре имеются 2 саундтрека</a:t>
            </a:r>
            <a:r>
              <a:rPr lang="en-US" sz="2400" dirty="0"/>
              <a:t>. </a:t>
            </a:r>
            <a:r>
              <a:rPr lang="ru-RU" sz="2400" dirty="0"/>
              <a:t>Конечный экран украшен</a:t>
            </a:r>
            <a:r>
              <a:rPr lang="en-US" sz="2400" dirty="0"/>
              <a:t> </a:t>
            </a:r>
            <a:r>
              <a:rPr lang="ru-RU" sz="2400" dirty="0"/>
              <a:t>звездочками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8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DFFC8-6FA4-5F52-9B6E-7BC833D5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проекта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7029E-DBFD-D62B-59AE-35A05935D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Класс </a:t>
            </a:r>
            <a:r>
              <a:rPr lang="en-US" sz="2800" dirty="0"/>
              <a:t>Platform</a:t>
            </a:r>
            <a:r>
              <a:rPr lang="ru-RU" sz="2800" dirty="0"/>
              <a:t> – стены лабиринта</a:t>
            </a:r>
            <a:endParaRPr lang="en-US" sz="2800" dirty="0"/>
          </a:p>
          <a:p>
            <a:r>
              <a:rPr lang="ru-RU" sz="2800" dirty="0"/>
              <a:t>Класс </a:t>
            </a:r>
            <a:r>
              <a:rPr lang="en-US" sz="2800" dirty="0"/>
              <a:t>Point, </a:t>
            </a:r>
            <a:r>
              <a:rPr lang="en-US" sz="2800" dirty="0" err="1"/>
              <a:t>BigPoint</a:t>
            </a:r>
            <a:r>
              <a:rPr lang="en-US" sz="2800" dirty="0"/>
              <a:t> – </a:t>
            </a:r>
            <a:r>
              <a:rPr lang="ru-RU" sz="2800" dirty="0"/>
              <a:t>мелкие и крупные точки для </a:t>
            </a:r>
            <a:r>
              <a:rPr lang="en-US" sz="2800" dirty="0"/>
              <a:t>“</a:t>
            </a:r>
            <a:r>
              <a:rPr lang="ru-RU" sz="2800" dirty="0"/>
              <a:t>поедания</a:t>
            </a:r>
            <a:r>
              <a:rPr lang="en-US" sz="2800" dirty="0"/>
              <a:t>”</a:t>
            </a:r>
          </a:p>
          <a:p>
            <a:r>
              <a:rPr lang="ru-RU" sz="2800" dirty="0"/>
              <a:t>Класс </a:t>
            </a:r>
            <a:r>
              <a:rPr lang="en-US" sz="2800" dirty="0" err="1"/>
              <a:t>CPoint</a:t>
            </a:r>
            <a:r>
              <a:rPr lang="ru-RU" sz="2800" dirty="0"/>
              <a:t> – поворотные точки привидений</a:t>
            </a:r>
            <a:endParaRPr lang="en-US" sz="2800" dirty="0"/>
          </a:p>
          <a:p>
            <a:r>
              <a:rPr lang="ru-RU" sz="2800" dirty="0"/>
              <a:t>Класс </a:t>
            </a:r>
            <a:r>
              <a:rPr lang="en-US" sz="2800" dirty="0"/>
              <a:t>Player – </a:t>
            </a:r>
            <a:r>
              <a:rPr lang="ru-RU" sz="2800" dirty="0"/>
              <a:t>игрок</a:t>
            </a:r>
            <a:endParaRPr lang="en-US" sz="2800" dirty="0"/>
          </a:p>
          <a:p>
            <a:r>
              <a:rPr lang="ru-RU" sz="2800" dirty="0"/>
              <a:t>Класс </a:t>
            </a:r>
            <a:r>
              <a:rPr lang="en-US" sz="2800" dirty="0"/>
              <a:t>Enemy</a:t>
            </a:r>
            <a:r>
              <a:rPr lang="ru-RU" sz="2800" dirty="0"/>
              <a:t> - привидения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77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2FF7D-C134-06AF-D5F0-1985E2E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в </a:t>
            </a:r>
            <a:r>
              <a:rPr lang="en-US" dirty="0"/>
              <a:t>Pacman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7D8EA-F7C1-2B6C-651E-B65CFA47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948306"/>
          </a:xfrm>
        </p:spPr>
        <p:txBody>
          <a:bodyPr>
            <a:normAutofit/>
          </a:bodyPr>
          <a:lstStyle/>
          <a:p>
            <a:r>
              <a:rPr lang="ru-RU" sz="2800" dirty="0"/>
              <a:t>В игре имеются 2 уровня</a:t>
            </a:r>
            <a:r>
              <a:rPr lang="en-US" sz="2800" dirty="0"/>
              <a:t>, </a:t>
            </a:r>
            <a:r>
              <a:rPr lang="ru-RU" sz="2800" dirty="0"/>
              <a:t>созданные и хранящиеся в </a:t>
            </a:r>
            <a:r>
              <a:rPr lang="en-US" sz="2800" dirty="0"/>
              <a:t>txt</a:t>
            </a:r>
            <a:r>
              <a:rPr lang="ru-RU" sz="2800" dirty="0"/>
              <a:t>-файлах</a:t>
            </a:r>
            <a:r>
              <a:rPr lang="en-US" sz="2800" dirty="0"/>
              <a:t>. </a:t>
            </a:r>
            <a:r>
              <a:rPr lang="ru-RU" sz="2800" dirty="0"/>
              <a:t>Уровни составлены по единому принципу</a:t>
            </a:r>
            <a:r>
              <a:rPr lang="en-US" sz="2800" dirty="0"/>
              <a:t>. </a:t>
            </a:r>
            <a:r>
              <a:rPr lang="ru-RU" sz="2800" dirty="0"/>
              <a:t>На картах отмечены блоки</a:t>
            </a:r>
            <a:r>
              <a:rPr lang="en-US" sz="2800" dirty="0"/>
              <a:t>,</a:t>
            </a:r>
            <a:r>
              <a:rPr lang="ru-RU" sz="2800" dirty="0"/>
              <a:t> проходы в лабиринте</a:t>
            </a:r>
            <a:r>
              <a:rPr lang="en-US" sz="2800" dirty="0"/>
              <a:t>, </a:t>
            </a:r>
            <a:r>
              <a:rPr lang="ru-RU" sz="2800" dirty="0"/>
              <a:t>мелкие и крупные точки</a:t>
            </a:r>
            <a:r>
              <a:rPr lang="en-US" sz="2800" dirty="0"/>
              <a:t>, </a:t>
            </a:r>
            <a:r>
              <a:rPr lang="ru-RU" sz="2800" dirty="0"/>
              <a:t>враги</a:t>
            </a:r>
            <a:r>
              <a:rPr lang="en-US" sz="2800" dirty="0"/>
              <a:t>, </a:t>
            </a:r>
            <a:r>
              <a:rPr lang="ru-RU" sz="2800" dirty="0"/>
              <a:t>сам персонаж и поворотные точки привидений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85748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554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Правила игры</vt:lpstr>
      <vt:lpstr>Скриншоты проекта</vt:lpstr>
      <vt:lpstr>Скриншоты проекта</vt:lpstr>
      <vt:lpstr>Скриншоты проекта</vt:lpstr>
      <vt:lpstr>Скриншоты проекта</vt:lpstr>
      <vt:lpstr>Детали игры</vt:lpstr>
      <vt:lpstr>Общая структура проекта</vt:lpstr>
      <vt:lpstr>Уровни в Pacman</vt:lpstr>
      <vt:lpstr>Пример уровня</vt:lpstr>
      <vt:lpstr>Поворотные точки привидений</vt:lpstr>
      <vt:lpstr>Процесс разработки алгоритма движения привидений</vt:lpstr>
      <vt:lpstr>Логика передвижения привидений</vt:lpstr>
      <vt:lpstr>Анимация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</dc:title>
  <dc:creator>minoggga minoggga</dc:creator>
  <cp:lastModifiedBy>minoggga minoggga</cp:lastModifiedBy>
  <cp:revision>8</cp:revision>
  <dcterms:created xsi:type="dcterms:W3CDTF">2023-01-11T11:44:09Z</dcterms:created>
  <dcterms:modified xsi:type="dcterms:W3CDTF">2023-01-15T16:00:05Z</dcterms:modified>
</cp:coreProperties>
</file>