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71" r:id="rId9"/>
    <p:sldId id="272" r:id="rId10"/>
    <p:sldId id="267" r:id="rId11"/>
    <p:sldId id="262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06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9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901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84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3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6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EAE9B9-3B29-4E5D-BA88-019BB30F43D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B50282-4AEA-408D-8875-6968AB7367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9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E78E5-161D-AE56-5189-52A5867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828" y="1905543"/>
            <a:ext cx="8338658" cy="9899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PyPaint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508452-E207-926C-358B-A5EDD83C5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64" y="4299089"/>
            <a:ext cx="10679186" cy="1669946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Выполнила</a:t>
            </a:r>
            <a:r>
              <a:rPr lang="en-US" sz="3200" dirty="0"/>
              <a:t>: </a:t>
            </a:r>
            <a:r>
              <a:rPr lang="ru-RU" sz="3200" dirty="0"/>
              <a:t>Балаева Елена Павловна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2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0126-346D-2ECB-0819-E5BB7F88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2501E-AA9E-A3DE-B78E-3A3B3E3A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4" y="1729535"/>
            <a:ext cx="6095475" cy="4554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A2093-E056-6567-7ACE-C9D31960E40D}"/>
              </a:ext>
            </a:extLst>
          </p:cNvPr>
          <p:cNvSpPr txBox="1"/>
          <p:nvPr/>
        </p:nvSpPr>
        <p:spPr>
          <a:xfrm>
            <a:off x="1251678" y="2318394"/>
            <a:ext cx="3397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Окно</a:t>
            </a:r>
            <a:r>
              <a:rPr lang="en-US" sz="3200" dirty="0"/>
              <a:t>, </a:t>
            </a:r>
            <a:r>
              <a:rPr lang="ru-RU" sz="3200" dirty="0"/>
              <a:t>появляющееся в случае отказа пользователя оставить отзыв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615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6D36D-2FEE-10AD-11D2-9D2F61E1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10" y="257262"/>
            <a:ext cx="6865864" cy="970450"/>
          </a:xfrm>
        </p:spPr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1CE6A90-8897-4CF0-2BFE-9A101E0D8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70" y="1733550"/>
            <a:ext cx="6124575" cy="33909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00448F-81A1-5711-09D1-5D612D23CCEB}"/>
              </a:ext>
            </a:extLst>
          </p:cNvPr>
          <p:cNvSpPr txBox="1"/>
          <p:nvPr/>
        </p:nvSpPr>
        <p:spPr>
          <a:xfrm>
            <a:off x="1078510" y="1733550"/>
            <a:ext cx="32219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Меню инструментов</a:t>
            </a:r>
            <a:r>
              <a:rPr lang="en-US" sz="3200" dirty="0"/>
              <a:t>, </a:t>
            </a:r>
            <a:r>
              <a:rPr lang="ru-RU" sz="3200" dirty="0"/>
              <a:t>пример использования кистей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944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A9F8A-D00F-8AB8-1209-344CD0AF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907510-C2A6-3F49-514F-880B6B2A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66" y="1638344"/>
            <a:ext cx="7767505" cy="3980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A425D-20D7-63BD-BB2C-73F66EA12D22}"/>
              </a:ext>
            </a:extLst>
          </p:cNvPr>
          <p:cNvSpPr txBox="1"/>
          <p:nvPr/>
        </p:nvSpPr>
        <p:spPr>
          <a:xfrm>
            <a:off x="1070295" y="3865016"/>
            <a:ext cx="3070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Окно с информацией о приложении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6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73069-888B-F2E9-66EC-794C1CDE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базы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759660-2676-A8B5-CBFB-6920BB277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351" y="1631950"/>
            <a:ext cx="6046649" cy="359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459C6-1B41-0ADF-2A4D-BEBBAC9A35CE}"/>
              </a:ext>
            </a:extLst>
          </p:cNvPr>
          <p:cNvSpPr txBox="1"/>
          <p:nvPr/>
        </p:nvSpPr>
        <p:spPr>
          <a:xfrm>
            <a:off x="966452" y="3709193"/>
            <a:ext cx="480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Таблица </a:t>
            </a:r>
            <a:r>
              <a:rPr lang="en-US" sz="3200" dirty="0"/>
              <a:t>Reviews, </a:t>
            </a:r>
            <a:r>
              <a:rPr lang="ru-RU" sz="3200" dirty="0"/>
              <a:t>в которой хранятся </a:t>
            </a:r>
          </a:p>
          <a:p>
            <a:r>
              <a:rPr lang="ru-RU" sz="3200" dirty="0"/>
              <a:t>имена и отзывы зарегистрировавшихся пользователей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05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A9D9E-FCF2-B7A2-4B35-8578353A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базы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C06F93-4B85-8974-BB74-541E14FD3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2841182"/>
            <a:ext cx="6762750" cy="339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55B92-CF5B-1F3D-096F-38A0A20E0331}"/>
              </a:ext>
            </a:extLst>
          </p:cNvPr>
          <p:cNvSpPr txBox="1"/>
          <p:nvPr/>
        </p:nvSpPr>
        <p:spPr>
          <a:xfrm>
            <a:off x="1251678" y="1349050"/>
            <a:ext cx="4377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Таблица </a:t>
            </a:r>
            <a:r>
              <a:rPr lang="en-US" sz="3200" dirty="0"/>
              <a:t>Pictures, </a:t>
            </a:r>
            <a:r>
              <a:rPr lang="ru-RU" sz="3200" dirty="0"/>
              <a:t>в которой хранятся </a:t>
            </a:r>
            <a:r>
              <a:rPr lang="en-US" sz="3200" dirty="0"/>
              <a:t>id </a:t>
            </a:r>
            <a:r>
              <a:rPr lang="ru-RU" sz="3200" dirty="0"/>
              <a:t>и пути к сохраненным </a:t>
            </a:r>
          </a:p>
          <a:p>
            <a:r>
              <a:rPr lang="ru-RU" sz="3200" dirty="0"/>
              <a:t>на компьютере картинкам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79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BEC16-4F46-EB92-D3A4-00CDFDFD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проекта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1A685-0734-7DC4-73DB-88073725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16698"/>
            <a:ext cx="8796528" cy="255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Разработать приложение</a:t>
            </a:r>
            <a:r>
              <a:rPr lang="en-US" sz="2800" b="1" dirty="0"/>
              <a:t> </a:t>
            </a:r>
            <a:r>
              <a:rPr lang="ru-RU" sz="2800" b="1" dirty="0"/>
              <a:t>наподобие </a:t>
            </a:r>
            <a:r>
              <a:rPr lang="en-US" sz="2800" b="1" dirty="0"/>
              <a:t>Microsoft Paint</a:t>
            </a:r>
            <a:r>
              <a:rPr lang="ru-RU" sz="2800" b="1" dirty="0"/>
              <a:t> для создания и сохранения простых картинок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04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BEC16-4F46-EB92-D3A4-00CDFDFD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1A685-0734-7DC4-73DB-88073725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37857"/>
            <a:ext cx="8796528" cy="3884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PyQt5==5.15.7</a:t>
            </a:r>
          </a:p>
          <a:p>
            <a:pPr marL="0" indent="0">
              <a:buNone/>
            </a:pPr>
            <a:r>
              <a:rPr lang="en-US" sz="2800" dirty="0"/>
              <a:t>PyQt5-Qt5==5.15.2</a:t>
            </a:r>
          </a:p>
          <a:p>
            <a:pPr marL="0" indent="0">
              <a:buNone/>
            </a:pPr>
            <a:r>
              <a:rPr lang="en-US" sz="2800" dirty="0"/>
              <a:t>PyQt5-sip==12.11.0</a:t>
            </a:r>
          </a:p>
          <a:p>
            <a:pPr marL="0" indent="0">
              <a:buNone/>
            </a:pPr>
            <a:r>
              <a:rPr lang="en-US" sz="2800" dirty="0"/>
              <a:t>PyQt5-stubs==5.15.6.0</a:t>
            </a:r>
          </a:p>
          <a:p>
            <a:pPr marL="0" indent="0">
              <a:buNone/>
            </a:pPr>
            <a:r>
              <a:rPr lang="en-US" sz="2800" dirty="0"/>
              <a:t>Pillow==9.2.0</a:t>
            </a:r>
          </a:p>
          <a:p>
            <a:pPr marL="0" indent="0">
              <a:buNone/>
            </a:pPr>
            <a:r>
              <a:rPr lang="en-US" sz="2800" dirty="0"/>
              <a:t>Sqlite3</a:t>
            </a:r>
            <a:r>
              <a:rPr lang="ru-RU" sz="2800" dirty="0"/>
              <a:t>==</a:t>
            </a:r>
            <a:r>
              <a:rPr lang="en-US" sz="2800" dirty="0"/>
              <a:t>2.6.0</a:t>
            </a:r>
            <a:endParaRPr lang="ru-RU" sz="2800" dirty="0"/>
          </a:p>
          <a:p>
            <a:pPr marL="0" indent="0">
              <a:buNone/>
            </a:pPr>
            <a:r>
              <a:rPr lang="en-US" sz="2800" dirty="0" err="1"/>
              <a:t>PyAutoGUI</a:t>
            </a:r>
            <a:r>
              <a:rPr lang="en-US" sz="2800" dirty="0"/>
              <a:t>==0.9.53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4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FD9B6-EAFF-E75D-982A-81187DD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0272"/>
            <a:ext cx="10084172" cy="816528"/>
          </a:xfrm>
        </p:spPr>
        <p:txBody>
          <a:bodyPr/>
          <a:lstStyle/>
          <a:p>
            <a:r>
              <a:rPr lang="ru-RU" dirty="0"/>
              <a:t>Строение приложения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2BF55-9B15-D4D4-0DE6-F4144306073C}"/>
              </a:ext>
            </a:extLst>
          </p:cNvPr>
          <p:cNvSpPr txBox="1"/>
          <p:nvPr/>
        </p:nvSpPr>
        <p:spPr>
          <a:xfrm>
            <a:off x="913795" y="1714081"/>
            <a:ext cx="11107025" cy="48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ru-RU" sz="2400" dirty="0"/>
              <a:t>Класс </a:t>
            </a:r>
            <a:r>
              <a:rPr lang="en-US" sz="2400" dirty="0" err="1"/>
              <a:t>MainWidget</a:t>
            </a:r>
            <a:r>
              <a:rPr lang="ru-RU" sz="2400" dirty="0"/>
              <a:t>- главное окно приложения</a:t>
            </a:r>
          </a:p>
          <a:p>
            <a:pPr marL="36900" indent="0">
              <a:buNone/>
            </a:pPr>
            <a:r>
              <a:rPr lang="ru-RU" sz="2400" dirty="0"/>
              <a:t>Методы</a:t>
            </a:r>
            <a:r>
              <a:rPr lang="en-US" sz="2400" dirty="0"/>
              <a:t>:</a:t>
            </a:r>
            <a:endParaRPr lang="ru-RU" sz="2400" dirty="0"/>
          </a:p>
          <a:p>
            <a:pPr marL="36900" indent="0">
              <a:buNone/>
            </a:pPr>
            <a:r>
              <a:rPr lang="en-US" sz="2400" dirty="0"/>
              <a:t>welcome – </a:t>
            </a:r>
            <a:r>
              <a:rPr lang="ru-RU" sz="2400" dirty="0"/>
              <a:t>приветствует пользователя</a:t>
            </a:r>
          </a:p>
          <a:p>
            <a:pPr marL="36900" indent="0">
              <a:buNone/>
            </a:pPr>
            <a:r>
              <a:rPr lang="en-US" sz="2400" dirty="0" err="1"/>
              <a:t>check_name</a:t>
            </a:r>
            <a:r>
              <a:rPr lang="en-US" sz="2400" dirty="0"/>
              <a:t> – </a:t>
            </a:r>
            <a:r>
              <a:rPr lang="ru-RU" sz="2400" dirty="0"/>
              <a:t>проверяет введенное при регистрации имя на уникальность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/>
              <a:t>keyPressEvent</a:t>
            </a:r>
            <a:r>
              <a:rPr lang="en-US" sz="2400" dirty="0"/>
              <a:t> – </a:t>
            </a:r>
            <a:r>
              <a:rPr lang="ru-RU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обрабатывает нажатие комбинации клавиш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Ctrl</a:t>
            </a:r>
            <a:r>
              <a:rPr lang="ru-RU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ru-RU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(сохранение файла) и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Ctrl</a:t>
            </a:r>
            <a:r>
              <a:rPr lang="ru-RU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 </a:t>
            </a:r>
            <a:r>
              <a:rPr lang="ru-RU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(удаление последнего нарисованного объекта)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/>
              <a:t>write_name</a:t>
            </a:r>
            <a:r>
              <a:rPr lang="en-US" sz="2400" dirty="0"/>
              <a:t>, </a:t>
            </a:r>
            <a:r>
              <a:rPr lang="en-US" sz="2400" dirty="0" err="1"/>
              <a:t>write_reviews</a:t>
            </a:r>
            <a:r>
              <a:rPr lang="en-US" sz="2400" dirty="0"/>
              <a:t> – </a:t>
            </a:r>
            <a:r>
              <a:rPr lang="ru-RU" sz="2400" dirty="0"/>
              <a:t>записывают в </a:t>
            </a:r>
            <a:r>
              <a:rPr lang="ru-RU" sz="2400" dirty="0" err="1"/>
              <a:t>бд</a:t>
            </a:r>
            <a:r>
              <a:rPr lang="ru-RU" sz="2400" dirty="0"/>
              <a:t> имя</a:t>
            </a:r>
            <a:r>
              <a:rPr lang="en-US" sz="2400" dirty="0"/>
              <a:t>/ </a:t>
            </a:r>
            <a:r>
              <a:rPr lang="ru-RU" sz="2400" dirty="0"/>
              <a:t>отзыв пользователя</a:t>
            </a:r>
          </a:p>
          <a:p>
            <a:pPr marL="36900" indent="0">
              <a:buNone/>
            </a:pPr>
            <a:r>
              <a:rPr lang="en-US" sz="2400" dirty="0" err="1"/>
              <a:t>update_reviews</a:t>
            </a:r>
            <a:r>
              <a:rPr lang="en-US" sz="2400" dirty="0"/>
              <a:t> – </a:t>
            </a:r>
            <a:r>
              <a:rPr lang="ru-RU" sz="2400" dirty="0"/>
              <a:t>обновляет отзыв зарегистрированного пользователя </a:t>
            </a:r>
          </a:p>
          <a:p>
            <a:pPr marL="36900" indent="0">
              <a:buNone/>
            </a:pPr>
            <a:r>
              <a:rPr lang="en-US" sz="2400" dirty="0" err="1"/>
              <a:t>save_file</a:t>
            </a:r>
            <a:r>
              <a:rPr lang="en-US" sz="2400" dirty="0"/>
              <a:t> – </a:t>
            </a:r>
            <a:r>
              <a:rPr lang="ru-RU" sz="2400" dirty="0"/>
              <a:t>сохраняет скриншот рисунка пользователя в желаемой директории</a:t>
            </a:r>
          </a:p>
          <a:p>
            <a:pPr marL="36900" indent="0">
              <a:buNone/>
            </a:pPr>
            <a:r>
              <a:rPr lang="en-US" sz="2400" dirty="0" err="1"/>
              <a:t>show_picture</a:t>
            </a:r>
            <a:r>
              <a:rPr lang="en-US" sz="2400" dirty="0"/>
              <a:t> – </a:t>
            </a:r>
            <a:r>
              <a:rPr lang="ru-RU" sz="2400" dirty="0"/>
              <a:t>открывает картинку в случае отказа пользователя написать отзыв</a:t>
            </a:r>
          </a:p>
          <a:p>
            <a:pPr marL="450000" lvl="1" indent="0">
              <a:buNone/>
            </a:pPr>
            <a:endParaRPr lang="ru-RU" sz="2400" dirty="0"/>
          </a:p>
          <a:p>
            <a:pPr marL="450000" lvl="1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32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BBC18-F9DA-7099-F697-7005F9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Строение приложения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98CE1-D7E4-CF7F-6F72-E189F5089059}"/>
              </a:ext>
            </a:extLst>
          </p:cNvPr>
          <p:cNvSpPr txBox="1"/>
          <p:nvPr/>
        </p:nvSpPr>
        <p:spPr>
          <a:xfrm>
            <a:off x="1251678" y="1941629"/>
            <a:ext cx="102932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Класс </a:t>
            </a:r>
            <a:r>
              <a:rPr lang="en-US" sz="2400" dirty="0"/>
              <a:t>Canvas – </a:t>
            </a:r>
            <a:r>
              <a:rPr lang="ru-RU" sz="2400" dirty="0"/>
              <a:t>холст для рисования</a:t>
            </a:r>
            <a:endParaRPr lang="en-US" sz="2400" dirty="0"/>
          </a:p>
          <a:p>
            <a:r>
              <a:rPr lang="ru-RU" sz="2400" dirty="0"/>
              <a:t>Методы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paintEvent</a:t>
            </a:r>
            <a:r>
              <a:rPr lang="ru-RU" sz="2400" dirty="0"/>
              <a:t> – отрисовка всех объектов на холсте</a:t>
            </a:r>
            <a:endParaRPr lang="en-US" sz="2400" dirty="0"/>
          </a:p>
          <a:p>
            <a:r>
              <a:rPr lang="en-US" sz="2400" dirty="0" err="1"/>
              <a:t>mousePressEvent</a:t>
            </a:r>
            <a:r>
              <a:rPr lang="en-US" sz="2400" dirty="0"/>
              <a:t>, </a:t>
            </a:r>
            <a:r>
              <a:rPr lang="en-US" sz="2400" dirty="0" err="1"/>
              <a:t>mouseMoveEvent</a:t>
            </a:r>
            <a:r>
              <a:rPr lang="en-US" sz="2400" dirty="0"/>
              <a:t> </a:t>
            </a:r>
            <a:r>
              <a:rPr lang="ru-RU" sz="2400" dirty="0"/>
              <a:t>– обработка событий мыши с учетом выбранного инструмента</a:t>
            </a:r>
            <a:endParaRPr lang="en-US" sz="2400" dirty="0"/>
          </a:p>
          <a:p>
            <a:r>
              <a:rPr lang="en-US" sz="2400" dirty="0" err="1"/>
              <a:t>setDot</a:t>
            </a:r>
            <a:r>
              <a:rPr lang="en-US" sz="2400" dirty="0"/>
              <a:t>, </a:t>
            </a:r>
            <a:r>
              <a:rPr lang="en-US" sz="2400" dirty="0" err="1"/>
              <a:t>setLine</a:t>
            </a:r>
            <a:r>
              <a:rPr lang="en-US" sz="2400" dirty="0"/>
              <a:t>, </a:t>
            </a:r>
            <a:r>
              <a:rPr lang="en-US" sz="2400" dirty="0" err="1"/>
              <a:t>setRectangle</a:t>
            </a:r>
            <a:r>
              <a:rPr lang="en-US" sz="2400" dirty="0"/>
              <a:t>, </a:t>
            </a:r>
            <a:r>
              <a:rPr lang="en-US" sz="2400" dirty="0" err="1"/>
              <a:t>setEraser</a:t>
            </a:r>
            <a:r>
              <a:rPr lang="en-US" sz="2400" dirty="0"/>
              <a:t>, </a:t>
            </a:r>
            <a:r>
              <a:rPr lang="en-US" sz="2400" dirty="0" err="1"/>
              <a:t>setCircle</a:t>
            </a:r>
            <a:r>
              <a:rPr lang="en-US" sz="2400" dirty="0"/>
              <a:t>, </a:t>
            </a:r>
            <a:r>
              <a:rPr lang="en-US" sz="2400" dirty="0" err="1"/>
              <a:t>setEmptyCircle</a:t>
            </a:r>
            <a:r>
              <a:rPr lang="en-US" sz="2400" dirty="0"/>
              <a:t> – </a:t>
            </a:r>
            <a:r>
              <a:rPr lang="ru-RU" sz="2400" dirty="0"/>
              <a:t>смена инструмента</a:t>
            </a:r>
            <a:endParaRPr lang="en-US" sz="2400" dirty="0"/>
          </a:p>
          <a:p>
            <a:r>
              <a:rPr lang="en-US" sz="2400" dirty="0" err="1"/>
              <a:t>choose_color</a:t>
            </a:r>
            <a:r>
              <a:rPr lang="ru-RU" sz="2400" dirty="0"/>
              <a:t> – выбор цвета</a:t>
            </a:r>
          </a:p>
        </p:txBody>
      </p:sp>
    </p:spTree>
    <p:extLst>
      <p:ext uri="{BB962C8B-B14F-4D97-AF65-F5344CB8AC3E}">
        <p14:creationId xmlns:p14="http://schemas.microsoft.com/office/powerpoint/2010/main" val="19888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4574C-4551-2C4E-7380-1CA8D48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Строение приложения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E32B8-A16C-E4D9-B87F-40780EDA5AB3}"/>
              </a:ext>
            </a:extLst>
          </p:cNvPr>
          <p:cNvSpPr txBox="1"/>
          <p:nvPr/>
        </p:nvSpPr>
        <p:spPr>
          <a:xfrm>
            <a:off x="1107348" y="3774925"/>
            <a:ext cx="9865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Классы</a:t>
            </a:r>
            <a:r>
              <a:rPr lang="en-US" sz="2400" dirty="0"/>
              <a:t>:</a:t>
            </a:r>
          </a:p>
          <a:p>
            <a:r>
              <a:rPr lang="ru-RU" sz="2400" dirty="0"/>
              <a:t> </a:t>
            </a:r>
            <a:r>
              <a:rPr lang="en-US" sz="2400" dirty="0" err="1"/>
              <a:t>InformationForm</a:t>
            </a:r>
            <a:r>
              <a:rPr lang="ru-RU" sz="2400" dirty="0"/>
              <a:t> – форма для отображения из </a:t>
            </a:r>
            <a:r>
              <a:rPr lang="en-US" sz="2400" dirty="0"/>
              <a:t>txt </a:t>
            </a:r>
            <a:r>
              <a:rPr lang="ru-RU" sz="2400" dirty="0"/>
              <a:t>файла информации о приложении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ReviewForm</a:t>
            </a:r>
            <a:r>
              <a:rPr lang="en-US" sz="2400" dirty="0"/>
              <a:t> – </a:t>
            </a:r>
            <a:r>
              <a:rPr lang="ru-RU" sz="2400" dirty="0"/>
              <a:t>форма для отображения отзывов из </a:t>
            </a:r>
            <a:r>
              <a:rPr lang="ru-RU" sz="2400" dirty="0" err="1"/>
              <a:t>бд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NotificationForm</a:t>
            </a:r>
            <a:r>
              <a:rPr lang="ru-RU" sz="2400" dirty="0"/>
              <a:t> – форма для вывода уведомлений</a:t>
            </a:r>
            <a:endParaRPr lang="en-US" sz="2400" dirty="0"/>
          </a:p>
          <a:p>
            <a:r>
              <a:rPr lang="en-US" sz="2400" dirty="0" err="1"/>
              <a:t>PictureForm</a:t>
            </a:r>
            <a:r>
              <a:rPr lang="en-US" sz="2400" dirty="0"/>
              <a:t> – </a:t>
            </a:r>
            <a:r>
              <a:rPr lang="ru-RU" sz="2400" dirty="0"/>
              <a:t>форма для отображения случайно выбранной картинки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C5E4B-CF4D-B834-64B7-89602E68AEB0}"/>
              </a:ext>
            </a:extLst>
          </p:cNvPr>
          <p:cNvSpPr txBox="1"/>
          <p:nvPr/>
        </p:nvSpPr>
        <p:spPr>
          <a:xfrm>
            <a:off x="1107348" y="1593907"/>
            <a:ext cx="8204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Классы</a:t>
            </a:r>
            <a:r>
              <a:rPr lang="en-US" sz="2400" dirty="0"/>
              <a:t>:</a:t>
            </a:r>
          </a:p>
          <a:p>
            <a:r>
              <a:rPr lang="en-US" sz="2400" dirty="0"/>
              <a:t>Dot, Line, Rectangle, Eraser, Circle, </a:t>
            </a:r>
            <a:r>
              <a:rPr lang="en-US" sz="2400" dirty="0" err="1"/>
              <a:t>EmptyCircle</a:t>
            </a:r>
            <a:endParaRPr lang="en-US" sz="2400" dirty="0"/>
          </a:p>
          <a:p>
            <a:r>
              <a:rPr lang="ru-RU" sz="2400" dirty="0"/>
              <a:t>Методы</a:t>
            </a:r>
            <a:r>
              <a:rPr lang="en-US" sz="2400" dirty="0"/>
              <a:t>:</a:t>
            </a:r>
          </a:p>
          <a:p>
            <a:r>
              <a:rPr lang="en-US" sz="2400" dirty="0"/>
              <a:t>draw – </a:t>
            </a:r>
            <a:r>
              <a:rPr lang="ru-RU" sz="2400" dirty="0"/>
              <a:t>непосредственно рисование</a:t>
            </a:r>
            <a:endParaRPr lang="en-US" sz="2400" dirty="0"/>
          </a:p>
          <a:p>
            <a:r>
              <a:rPr lang="en-US" sz="2400" dirty="0" err="1"/>
              <a:t>set_color</a:t>
            </a:r>
            <a:r>
              <a:rPr lang="ru-RU" sz="2400" dirty="0"/>
              <a:t> – смена цвета объекта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42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5F61F-3A52-5AF7-5893-BBED0FBD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F5975F-A40F-43D5-7E16-AF5DF904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32" y="1587834"/>
            <a:ext cx="1895475" cy="1076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FE66DE-8673-5068-3322-54277B0F1992}"/>
              </a:ext>
            </a:extLst>
          </p:cNvPr>
          <p:cNvSpPr txBox="1"/>
          <p:nvPr/>
        </p:nvSpPr>
        <p:spPr>
          <a:xfrm>
            <a:off x="1251678" y="3301154"/>
            <a:ext cx="2978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Окна при запуске приложения</a:t>
            </a:r>
            <a:r>
              <a:rPr lang="en-US" sz="3200" dirty="0"/>
              <a:t>/ </a:t>
            </a:r>
            <a:r>
              <a:rPr lang="ru-RU" sz="3200" dirty="0"/>
              <a:t>регистрации в системе</a:t>
            </a:r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C1ABC3-AAEF-30BC-0F8E-538E7370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2511699"/>
            <a:ext cx="3125714" cy="34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AA46C-764F-F100-E2FE-FFCBB9A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430758-2E59-90C5-936E-9183C838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356206"/>
            <a:ext cx="3000375" cy="1171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E9788-7950-62A5-C716-7629939B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88" y="2527781"/>
            <a:ext cx="5463312" cy="3947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236A8-BFBF-5CA7-C0B8-0C6ABD43EC90}"/>
              </a:ext>
            </a:extLst>
          </p:cNvPr>
          <p:cNvSpPr txBox="1"/>
          <p:nvPr/>
        </p:nvSpPr>
        <p:spPr>
          <a:xfrm>
            <a:off x="1251678" y="3547591"/>
            <a:ext cx="2826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Процесс ввода отзыва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494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2A38D-E65E-FD71-4469-E24FE3BC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B2093E-B37D-1986-6723-E4E4478B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31" y="1389906"/>
            <a:ext cx="5492502" cy="2215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CD845-E64A-186E-0230-3FDF2C752BC8}"/>
              </a:ext>
            </a:extLst>
          </p:cNvPr>
          <p:cNvSpPr txBox="1"/>
          <p:nvPr/>
        </p:nvSpPr>
        <p:spPr>
          <a:xfrm>
            <a:off x="1251678" y="1997839"/>
            <a:ext cx="3363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Меню </a:t>
            </a:r>
            <a:r>
              <a:rPr lang="en-US" sz="3200" dirty="0"/>
              <a:t>“</a:t>
            </a:r>
            <a:r>
              <a:rPr lang="ru-RU" sz="3200" dirty="0"/>
              <a:t>Помощь</a:t>
            </a:r>
            <a:r>
              <a:rPr lang="en-US" sz="3200" dirty="0"/>
              <a:t>”</a:t>
            </a:r>
            <a:r>
              <a:rPr lang="ru-RU" sz="3200" dirty="0"/>
              <a:t> и отображение отзывов пользователей</a:t>
            </a: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A5921-8217-6D3E-4FE8-3BC4E63D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33" y="3028890"/>
            <a:ext cx="293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580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357</TotalTime>
  <Words>335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Impact</vt:lpstr>
      <vt:lpstr>Эмблема</vt:lpstr>
      <vt:lpstr>PyPaint</vt:lpstr>
      <vt:lpstr>Основная идея проекта:</vt:lpstr>
      <vt:lpstr>Используемые библиотеки:</vt:lpstr>
      <vt:lpstr>Строение приложения</vt:lpstr>
      <vt:lpstr>Строение приложения</vt:lpstr>
      <vt:lpstr>Строение приложения</vt:lpstr>
      <vt:lpstr>Скриншоты проекта</vt:lpstr>
      <vt:lpstr>Скриншоты проекта</vt:lpstr>
      <vt:lpstr>Скриншоты проекта</vt:lpstr>
      <vt:lpstr>Скриншоты проекта</vt:lpstr>
      <vt:lpstr>Скриншоты проекта</vt:lpstr>
      <vt:lpstr>Скриншоты проекта</vt:lpstr>
      <vt:lpstr>Скриншоты базы данных</vt:lpstr>
      <vt:lpstr>Скриншоты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PyPaint</dc:title>
  <dc:creator>minoggga minoggga</dc:creator>
  <cp:lastModifiedBy>minoggga minoggga</cp:lastModifiedBy>
  <cp:revision>27</cp:revision>
  <dcterms:created xsi:type="dcterms:W3CDTF">2022-10-31T09:12:49Z</dcterms:created>
  <dcterms:modified xsi:type="dcterms:W3CDTF">2022-11-10T11:37:27Z</dcterms:modified>
</cp:coreProperties>
</file>