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58" r:id="rId5"/>
    <p:sldId id="264" r:id="rId6"/>
    <p:sldId id="259" r:id="rId7"/>
    <p:sldId id="260" r:id="rId8"/>
    <p:sldId id="261" r:id="rId9"/>
    <p:sldId id="263" r:id="rId10"/>
    <p:sldId id="262" r:id="rId11"/>
    <p:sldId id="268" r:id="rId12"/>
    <p:sldId id="265" r:id="rId13"/>
    <p:sldId id="266" r:id="rId14"/>
    <p:sldId id="267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03B548-057E-4817-8D11-73A1CFC15658}">
          <p14:sldIdLst>
            <p14:sldId id="256"/>
            <p14:sldId id="257"/>
            <p14:sldId id="271"/>
            <p14:sldId id="258"/>
            <p14:sldId id="264"/>
            <p14:sldId id="259"/>
            <p14:sldId id="260"/>
            <p14:sldId id="261"/>
            <p14:sldId id="263"/>
            <p14:sldId id="262"/>
            <p14:sldId id="268"/>
            <p14:sldId id="265"/>
            <p14:sldId id="266"/>
            <p14:sldId id="267"/>
            <p14:sldId id="270"/>
            <p14:sldId id="269"/>
          </p14:sldIdLst>
        </p14:section>
        <p14:section name="Раздел без заголовка" id="{FE88F911-FF8B-4178-B23C-ECC133A2D09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3550C-38FD-8FF0-FCAF-9B5BB5687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8784D5-2581-D4F2-2FD5-4B41E269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7EC76-F102-7B42-7707-CA35B94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B6CA9-B7ED-5383-2952-236CDCA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E3558-E4A9-E96B-2AED-569FEB1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96FB-4E53-04ED-6AD1-FA2F8327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73795-BF90-904F-9622-C8D8F2F3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F3E0E-DE60-3387-34CA-7330589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8FC55-896E-5045-EC30-436DC38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5D6AF-A762-47AA-B545-0CFB33C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E5579-4DD4-C67D-5D1F-C65475267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7FA1F-087B-FE23-0F55-C7B13860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1B6F2-B74C-FC1A-CE0F-04F16AE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D4575-DEF4-8BC0-CBEE-4F35F62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57CEA-3C1F-511C-CB95-ADCE1F1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FE054-D70D-E47E-562F-2A5839E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32A9A-1272-25AA-3638-3D56E23A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10789-B14F-E68A-4990-ABEE44F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A3891-1667-02C1-E3D5-8055DE74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1501A-1C19-4037-1B2E-E9095B70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538D8-CEDC-3139-3F28-9C4DF2CC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C56D1-6C0A-320C-56D9-52FBCC8E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80B52-9DFF-9BE3-5FBD-2C6BA328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FA3B8-3D0B-361B-6CF6-66092083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3C9F2-140D-4CD7-08CC-9BEE15D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0E07D-C938-7810-F5D6-72EB5AAC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AAF0-8D33-14B1-B194-9A5369F1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E477EA-36D3-2637-38BE-FCBB13B8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E36592-71F1-E8E0-15AD-268FB66A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C91F0-F943-C802-CD1D-48D2D0A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175ACB-BDD8-12CA-D3C3-E18D6E0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814A-A8A1-4139-8118-8A4BC19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932AE-4D3B-B30E-368C-11B80557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EA18B6-AB13-C3D4-9DDA-A58FA14D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ADAB37-2C53-5799-DEAB-4C8767DC0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4DFF56-D618-9752-9A21-A4B602EA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47115-0288-1556-13AE-1E6F637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88C27-FF6A-7013-FA1E-20B1D22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69CAA1-D642-5AA9-371F-9CA9FE6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FAE11-17D1-6EDB-F3B7-CB88CFE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1D2105-9C62-25B4-21C8-A53CBAA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42655F-3F5F-1BCA-116A-65035E5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3A544-851A-125B-BFFD-930C44FB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62280E-3AA9-AA7E-FD0B-4508014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C75438-4847-4ABB-07C0-FBA8DAE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8A8912-A9D0-B161-A1EF-83152FB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252-F5D1-C7EB-5BE8-0C68D64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A0239-6430-2282-D7D5-CCB80E44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DBE17-40C1-F2DF-8752-6DF6540C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E7DB-DD6B-2979-6357-30E58469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C3843-E78D-929B-2935-19678BF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D5D4B-0026-8879-C1FD-1E16FFA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5A12A-9886-13A6-90EE-AF0D298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BF2F42-28F0-4013-6CD3-07C0DE6C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22551-08C4-5B43-EC9D-7B6138F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27100-AFAE-E6F3-52D7-BE454EAD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AFCC2-B190-E91A-8CA6-EBA880E5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3BFF3-B911-61C2-D156-0A9F6B4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6CD1E-F0FF-86B1-F3B8-E1AC3CF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A9FD-3F19-61CD-172F-8EA92130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F44AF-0955-D8A4-A37E-E5F6A89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0E3BE-82DD-5774-5FDF-B73F6B79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81605-B6A4-347B-6756-198C3A24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DE40-036A-95CF-0F6B-CD416A1A3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City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03EC5-DEA0-CD54-1BD0-C39B0E54E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097" y="5298335"/>
            <a:ext cx="6036815" cy="437302"/>
          </a:xfrm>
        </p:spPr>
        <p:txBody>
          <a:bodyPr/>
          <a:lstStyle/>
          <a:p>
            <a:pPr algn="r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Балаева Елена, </a:t>
            </a:r>
            <a:r>
              <a:rPr lang="ru-RU" dirty="0" err="1"/>
              <a:t>Нелаева</a:t>
            </a:r>
            <a:r>
              <a:rPr lang="ru-RU" dirty="0"/>
              <a:t> Мария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58F7-FCA2-4E6C-8609-8B7FEB0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7"/>
            <a:ext cx="6991905" cy="1002036"/>
          </a:xfrm>
        </p:spPr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2B8CD9-42D2-47CF-3ACA-CB7376ED9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4128"/>
            <a:ext cx="6173602" cy="5014155"/>
          </a:xfrm>
        </p:spPr>
      </p:pic>
    </p:spTree>
    <p:extLst>
      <p:ext uri="{BB962C8B-B14F-4D97-AF65-F5344CB8AC3E}">
        <p14:creationId xmlns:p14="http://schemas.microsoft.com/office/powerpoint/2010/main" val="283756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D2E8-9592-1D1A-066D-F22E55EC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04D39E-68A5-86B1-C9BA-F475B88AA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406"/>
            <a:ext cx="7724775" cy="695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BF93E5-4D46-AFFC-9ACA-DC72C0A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505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4814-0C2F-4AB1-296D-F765381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танков на карте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6A36-78E5-DE8E-2CE0-09BC5C60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Танки появляются в точках </a:t>
            </a:r>
            <a:r>
              <a:rPr lang="ru-RU" dirty="0" err="1"/>
              <a:t>спавна</a:t>
            </a:r>
            <a:r>
              <a:rPr lang="ru-RU" dirty="0"/>
              <a:t> с интервалом </a:t>
            </a:r>
            <a:r>
              <a:rPr lang="en-US" dirty="0"/>
              <a:t>&gt;=</a:t>
            </a:r>
            <a:r>
              <a:rPr lang="ru-RU" dirty="0"/>
              <a:t> 100 итераций</a:t>
            </a:r>
            <a:endParaRPr lang="en-US" dirty="0"/>
          </a:p>
          <a:p>
            <a:r>
              <a:rPr lang="ru-RU" dirty="0"/>
              <a:t>Танк появляется лишь в том случае, если в диапазоне 50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от каждой его стороны на карте нет других танков. Это условие предотвращает застревание танков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BA4E2-4C35-64AA-B44A-74D2A25F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4031"/>
            <a:ext cx="4182945" cy="43386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git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CC6B4C-D256-5EEE-39DB-F67A929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719" y="112546"/>
            <a:ext cx="7032676" cy="6632908"/>
          </a:xfrm>
        </p:spPr>
      </p:pic>
    </p:spTree>
    <p:extLst>
      <p:ext uri="{BB962C8B-B14F-4D97-AF65-F5344CB8AC3E}">
        <p14:creationId xmlns:p14="http://schemas.microsoft.com/office/powerpoint/2010/main" val="24740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DC95-939E-7B56-90FB-0D59EA6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84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Промежутки времени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CD943-94D4-EE3F-87F7-5C5C84EA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2"/>
            <a:ext cx="10515600" cy="5664093"/>
          </a:xfrm>
        </p:spPr>
        <p:txBody>
          <a:bodyPr/>
          <a:lstStyle/>
          <a:p>
            <a:r>
              <a:rPr lang="ru-RU" dirty="0"/>
              <a:t>В игре необходимо на некоторое время задерживать </a:t>
            </a:r>
            <a:r>
              <a:rPr lang="ru-RU" dirty="0" err="1"/>
              <a:t>спавн</a:t>
            </a:r>
            <a:r>
              <a:rPr lang="ru-RU" dirty="0"/>
              <a:t> танков, перезарядку. «Замораживать» выстрелившие танки для визуального восприятия стрельбы и т.д.</a:t>
            </a:r>
          </a:p>
          <a:p>
            <a:r>
              <a:rPr lang="ru-RU" dirty="0"/>
              <a:t>Для этого мы создаем переменные и изменяем их значение с каждой итерацией. Чтобы скорость игры не зависела от мощности компьютера, используется </a:t>
            </a:r>
            <a:r>
              <a:rPr lang="en-US" dirty="0" err="1"/>
              <a:t>pygame.clock.tick</a:t>
            </a:r>
            <a:r>
              <a:rPr lang="ru-RU" dirty="0"/>
              <a:t>, регулирующий частоту кадров</a:t>
            </a:r>
          </a:p>
          <a:p>
            <a:r>
              <a:rPr lang="ru-RU" dirty="0"/>
              <a:t>Примеры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переменная </a:t>
            </a:r>
            <a:r>
              <a:rPr lang="en-US" dirty="0"/>
              <a:t>shooting</a:t>
            </a:r>
            <a:r>
              <a:rPr lang="ru-RU" dirty="0"/>
              <a:t>, определяющая статус танка.</a:t>
            </a:r>
          </a:p>
          <a:p>
            <a:pPr lvl="2"/>
            <a:r>
              <a:rPr lang="en-US" dirty="0"/>
              <a:t>shooting &lt; 0 – </a:t>
            </a:r>
            <a:r>
              <a:rPr lang="ru-RU" dirty="0"/>
              <a:t>танк повержен</a:t>
            </a:r>
            <a:endParaRPr lang="en-US" dirty="0"/>
          </a:p>
          <a:p>
            <a:pPr lvl="2"/>
            <a:r>
              <a:rPr lang="en-US" dirty="0"/>
              <a:t>shooting == 0 – </a:t>
            </a:r>
            <a:r>
              <a:rPr lang="ru-RU" dirty="0"/>
              <a:t>нормальное состояние</a:t>
            </a:r>
          </a:p>
          <a:p>
            <a:pPr lvl="2"/>
            <a:r>
              <a:rPr lang="en-US" dirty="0"/>
              <a:t>shooting &gt; 0 – </a:t>
            </a:r>
            <a:r>
              <a:rPr lang="ru-RU" dirty="0"/>
              <a:t>танк только что выстрелил</a:t>
            </a:r>
            <a:endParaRPr lang="en-US" dirty="0"/>
          </a:p>
          <a:p>
            <a:pPr marL="687600" lvl="2"/>
            <a:r>
              <a:rPr lang="ru-RU" sz="2400" dirty="0"/>
              <a:t>переменные </a:t>
            </a:r>
            <a:r>
              <a:rPr lang="en-US" sz="2400" dirty="0"/>
              <a:t>spawn_delay1, spawn_delay2, status</a:t>
            </a:r>
          </a:p>
        </p:txBody>
      </p:sp>
    </p:spTree>
    <p:extLst>
      <p:ext uri="{BB962C8B-B14F-4D97-AF65-F5344CB8AC3E}">
        <p14:creationId xmlns:p14="http://schemas.microsoft.com/office/powerpoint/2010/main" val="269581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AF7FC-953C-E0DB-AF92-E0851D96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Лед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79FC74-C3C7-1E7C-95A1-019E9E5C2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334419"/>
            <a:ext cx="8286750" cy="3333750"/>
          </a:xfrm>
        </p:spPr>
      </p:pic>
    </p:spTree>
    <p:extLst>
      <p:ext uri="{BB962C8B-B14F-4D97-AF65-F5344CB8AC3E}">
        <p14:creationId xmlns:p14="http://schemas.microsoft.com/office/powerpoint/2010/main" val="35608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AFFAD-5121-4E0D-5F10-1690A7D9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поворот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19A2BC-1379-6D00-FC17-03E84983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637"/>
            <a:ext cx="6381750" cy="2752725"/>
          </a:xfrm>
        </p:spPr>
      </p:pic>
    </p:spTree>
    <p:extLst>
      <p:ext uri="{BB962C8B-B14F-4D97-AF65-F5344CB8AC3E}">
        <p14:creationId xmlns:p14="http://schemas.microsoft.com/office/powerpoint/2010/main" val="1334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64240-2D9E-3571-8886-93317EC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12BE-4501-9085-4C70-12B9188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игрока. У каждого 3 обычных и 1 сильный танк</a:t>
            </a:r>
          </a:p>
          <a:p>
            <a:r>
              <a:rPr lang="ru-RU" dirty="0"/>
              <a:t>Задача – уничтожить все вражеские танки</a:t>
            </a:r>
          </a:p>
          <a:p>
            <a:r>
              <a:rPr lang="ru-RU" dirty="0"/>
              <a:t>Ограничение снарядов (50 </a:t>
            </a:r>
            <a:r>
              <a:rPr lang="ru-RU" dirty="0" err="1"/>
              <a:t>шт</a:t>
            </a:r>
            <a:r>
              <a:rPr lang="ru-RU" dirty="0"/>
              <a:t>), перезарядка</a:t>
            </a:r>
          </a:p>
          <a:p>
            <a:r>
              <a:rPr lang="ru-RU" dirty="0"/>
              <a:t>У обычных танков по 1 жизни, у сильных – по 3</a:t>
            </a:r>
          </a:p>
          <a:p>
            <a:r>
              <a:rPr lang="ru-RU" dirty="0"/>
              <a:t>По воде ездят только сильные танки</a:t>
            </a:r>
          </a:p>
          <a:p>
            <a:r>
              <a:rPr lang="ru-RU" dirty="0"/>
              <a:t>На льду танки ускоряются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96089-8C8F-8103-5C8E-87FA0E3E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3797108"/>
            <a:ext cx="828685" cy="828685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9A667427-AF1E-EB63-342D-B4EC733A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7" y="4399106"/>
            <a:ext cx="898536" cy="9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AFC69F-9348-5755-FAFE-B3696D7C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60" y="619217"/>
            <a:ext cx="10888880" cy="5619565"/>
          </a:xfrm>
        </p:spPr>
      </p:pic>
    </p:spTree>
    <p:extLst>
      <p:ext uri="{BB962C8B-B14F-4D97-AF65-F5344CB8AC3E}">
        <p14:creationId xmlns:p14="http://schemas.microsoft.com/office/powerpoint/2010/main" val="344018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1E73E-2D50-15CD-0247-0997C4D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endParaRPr lang="en-US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2084A69-31F6-A347-E626-1314960A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57815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D7A0-A1F0-862F-AD77-40E68B7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D73D-0794-AAD4-C10B-09209DF6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Карта уровня хранится в </a:t>
            </a:r>
            <a:r>
              <a:rPr lang="en-US" sz="2800" dirty="0"/>
              <a:t>txt</a:t>
            </a:r>
            <a:r>
              <a:rPr lang="ru-RU" sz="2800" dirty="0"/>
              <a:t>-файле</a:t>
            </a:r>
            <a:r>
              <a:rPr lang="en-US" sz="2800" dirty="0"/>
              <a:t>. </a:t>
            </a:r>
            <a:r>
              <a:rPr lang="ru-RU" sz="2800" dirty="0"/>
              <a:t>На </a:t>
            </a:r>
            <a:r>
              <a:rPr lang="ru-RU" dirty="0"/>
              <a:t>ней</a:t>
            </a:r>
            <a:r>
              <a:rPr lang="ru-RU" sz="2800" dirty="0"/>
              <a:t> отмечены блоки</a:t>
            </a:r>
            <a:r>
              <a:rPr lang="en-US" sz="2800" dirty="0"/>
              <a:t>,</a:t>
            </a:r>
            <a:r>
              <a:rPr lang="ru-RU" sz="2800" dirty="0"/>
              <a:t> проходы в лабиринте</a:t>
            </a:r>
            <a:r>
              <a:rPr lang="en-US" sz="2800" dirty="0"/>
              <a:t>,</a:t>
            </a:r>
            <a:r>
              <a:rPr lang="ru-RU" sz="2800" dirty="0"/>
              <a:t> точки </a:t>
            </a:r>
            <a:r>
              <a:rPr lang="ru-RU" sz="2800" dirty="0" err="1"/>
              <a:t>спавна</a:t>
            </a:r>
            <a:r>
              <a:rPr lang="ru-RU" sz="2800" dirty="0"/>
              <a:t> танков и трава</a:t>
            </a:r>
            <a:endParaRPr lang="en-US" sz="2800" dirty="0"/>
          </a:p>
          <a:p>
            <a:r>
              <a:rPr lang="ru-RU" dirty="0"/>
              <a:t>Игру можно запускать много раз подряд</a:t>
            </a:r>
            <a:r>
              <a:rPr lang="en-US" dirty="0"/>
              <a:t>: </a:t>
            </a:r>
            <a:r>
              <a:rPr lang="ru-RU" dirty="0"/>
              <a:t>после каждого раунда массивы очищаются, счетчики обнуляются</a:t>
            </a:r>
            <a:endParaRPr lang="en-US" dirty="0"/>
          </a:p>
          <a:p>
            <a:r>
              <a:rPr lang="ru-RU" dirty="0"/>
              <a:t>Имеется возможность выбора количества каждого вида танков для каждого игрока перед началом игры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18B81-3AA0-DE8D-748D-F9218CD7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882770-50AD-9087-436D-8AFC2EEA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0069"/>
            <a:ext cx="4967796" cy="5442977"/>
          </a:xfrm>
        </p:spPr>
      </p:pic>
    </p:spTree>
    <p:extLst>
      <p:ext uri="{BB962C8B-B14F-4D97-AF65-F5344CB8AC3E}">
        <p14:creationId xmlns:p14="http://schemas.microsoft.com/office/powerpoint/2010/main" val="37827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9B62-71D6-7868-84A1-D5F0A0E3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стрельбы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1B5A8-2699-ECA9-949E-259C35DF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танка имеют одну абсциссу или ординату (+- 24</a:t>
            </a:r>
            <a:r>
              <a:rPr lang="en-US" dirty="0" err="1"/>
              <a:t>px</a:t>
            </a:r>
            <a:r>
              <a:rPr lang="en-US" dirty="0"/>
              <a:t>)</a:t>
            </a:r>
            <a:r>
              <a:rPr lang="ru-RU" dirty="0"/>
              <a:t> и между ними нет кирпичей</a:t>
            </a:r>
          </a:p>
          <a:p>
            <a:r>
              <a:rPr lang="ru-RU" dirty="0"/>
              <a:t>В зависимости от того, как повернуты танки, выстрел совершает игрок, находящийся в наиболее выгодном положении</a:t>
            </a:r>
          </a:p>
          <a:p>
            <a:r>
              <a:rPr lang="ru-RU" dirty="0"/>
              <a:t>Каждый обычный танк имеет 50 снарядов</a:t>
            </a:r>
            <a:r>
              <a:rPr lang="en-US" dirty="0"/>
              <a:t>, </a:t>
            </a:r>
            <a:r>
              <a:rPr lang="ru-RU" dirty="0"/>
              <a:t>сильный - 400. Когда они исчерпаны, происходит перезарядка, длящаяся 300 итераций</a:t>
            </a:r>
          </a:p>
          <a:p>
            <a:r>
              <a:rPr lang="ru-RU" dirty="0"/>
              <a:t>После выстрела на поле отображается линия, соединяющая центры взаимодействовавших танков</a:t>
            </a:r>
          </a:p>
        </p:txBody>
      </p:sp>
    </p:spTree>
    <p:extLst>
      <p:ext uri="{BB962C8B-B14F-4D97-AF65-F5344CB8AC3E}">
        <p14:creationId xmlns:p14="http://schemas.microsoft.com/office/powerpoint/2010/main" val="38067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F804-3709-E6F0-631E-530A8E0D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EC8192-0839-E7AF-EA4A-6AA485CC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311"/>
            <a:ext cx="9077325" cy="3476625"/>
          </a:xfrm>
        </p:spPr>
      </p:pic>
    </p:spTree>
    <p:extLst>
      <p:ext uri="{BB962C8B-B14F-4D97-AF65-F5344CB8AC3E}">
        <p14:creationId xmlns:p14="http://schemas.microsoft.com/office/powerpoint/2010/main" val="313693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A8104-DBA7-8C84-457C-BCB2261E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2167B-B2A1-57BA-DA30-29FBC72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танки поворачивают при столкновении с блоками, стреляют с вероятностью 50</a:t>
            </a:r>
            <a:r>
              <a:rPr lang="en-US" dirty="0"/>
              <a:t>% </a:t>
            </a:r>
            <a:r>
              <a:rPr lang="ru-RU" dirty="0"/>
              <a:t>в кирпичи</a:t>
            </a:r>
          </a:p>
          <a:p>
            <a:r>
              <a:rPr lang="ru-RU" dirty="0"/>
              <a:t>Сильные танки простреливают все кирпичи, встречающиеся на пути</a:t>
            </a:r>
          </a:p>
          <a:p>
            <a:r>
              <a:rPr lang="ru-RU" dirty="0"/>
              <a:t>Скорость 5</a:t>
            </a:r>
            <a:r>
              <a:rPr lang="en-US" dirty="0" err="1"/>
              <a:t>px</a:t>
            </a:r>
            <a:r>
              <a:rPr lang="en-US" dirty="0"/>
              <a:t>/</a:t>
            </a:r>
            <a:r>
              <a:rPr lang="ru-RU" dirty="0"/>
              <a:t>итерация</a:t>
            </a:r>
          </a:p>
          <a:p>
            <a:r>
              <a:rPr lang="ru-RU" dirty="0"/>
              <a:t>В случае, если 2 сильных танка выстрелили друг в друга и ни один танк не был повержен, они разъезжаются в разные стороны</a:t>
            </a:r>
          </a:p>
          <a:p>
            <a:r>
              <a:rPr lang="ru-RU" dirty="0"/>
              <a:t>Просчет столкновения танка с блоком или другим танком осуществляется за 1 шаг (5</a:t>
            </a:r>
            <a:r>
              <a:rPr lang="en-US" dirty="0" err="1"/>
              <a:t>px</a:t>
            </a:r>
            <a:r>
              <a:rPr lang="en-US" dirty="0"/>
              <a:t>) </a:t>
            </a:r>
            <a:r>
              <a:rPr lang="ru-RU" dirty="0"/>
              <a:t>от него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5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406</Words>
  <Application>Microsoft Office PowerPoint</Application>
  <PresentationFormat>Широкоэкранный</PresentationFormat>
  <Paragraphs>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Battle City</vt:lpstr>
      <vt:lpstr>Правила игры</vt:lpstr>
      <vt:lpstr>Презентация PowerPoint</vt:lpstr>
      <vt:lpstr>Используемые библиотеки</vt:lpstr>
      <vt:lpstr>Уровень игры</vt:lpstr>
      <vt:lpstr>Уровень игры</vt:lpstr>
      <vt:lpstr>Алгоритм стрельбы</vt:lpstr>
      <vt:lpstr>Стрельба</vt:lpstr>
      <vt:lpstr>Движение танков</vt:lpstr>
      <vt:lpstr>Движение танков</vt:lpstr>
      <vt:lpstr>Движение танков</vt:lpstr>
      <vt:lpstr>Появление танков на карте</vt:lpstr>
      <vt:lpstr>Использование git</vt:lpstr>
      <vt:lpstr>Промежутки времени</vt:lpstr>
      <vt:lpstr>Лед</vt:lpstr>
      <vt:lpstr>Визуальный поворот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minoggga minoggga</dc:creator>
  <cp:lastModifiedBy>minoggga minoggga</cp:lastModifiedBy>
  <cp:revision>6</cp:revision>
  <dcterms:created xsi:type="dcterms:W3CDTF">2024-05-14T04:17:40Z</dcterms:created>
  <dcterms:modified xsi:type="dcterms:W3CDTF">2024-05-20T15:48:22Z</dcterms:modified>
</cp:coreProperties>
</file>