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27" r:id="rId2"/>
  </p:sldMasterIdLst>
  <p:notesMasterIdLst>
    <p:notesMasterId r:id="rId17"/>
  </p:notesMasterIdLst>
  <p:sldIdLst>
    <p:sldId id="452" r:id="rId3"/>
    <p:sldId id="379" r:id="rId4"/>
    <p:sldId id="454" r:id="rId5"/>
    <p:sldId id="455" r:id="rId6"/>
    <p:sldId id="457" r:id="rId7"/>
    <p:sldId id="459" r:id="rId8"/>
    <p:sldId id="453" r:id="rId9"/>
    <p:sldId id="460" r:id="rId10"/>
    <p:sldId id="461" r:id="rId11"/>
    <p:sldId id="462" r:id="rId12"/>
    <p:sldId id="463" r:id="rId13"/>
    <p:sldId id="465" r:id="rId14"/>
    <p:sldId id="464" r:id="rId15"/>
    <p:sldId id="31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1CA51-E80C-450D-AB1A-EFE254D51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81670AA-E246-40EA-BF2B-45D2491BA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EDD5C-EEDA-49E1-8865-F742EF5E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/>
              <a:t>Programming 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8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Advanced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17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2/2/2020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638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2484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133600"/>
            <a:ext cx="7848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65B1EF5-585F-493A-BF02-EB55A7627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159"/>
              <a:ext cx="5000" cy="201"/>
              <a:chOff x="472" y="1159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159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159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wpf/advanced/dependency-properties-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uwp/api/windows.ui.xaml.media.geometry" TargetMode="External"/><Relationship Id="rId2" Type="http://schemas.openxmlformats.org/officeDocument/2006/relationships/hyperlink" Target="https://docs.microsoft.com/en-us/uwp/api/windows.ui.xaml.uie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uwp/api/windows.ui.xaml.resourcedictionary" TargetMode="External"/><Relationship Id="rId5" Type="http://schemas.openxmlformats.org/officeDocument/2006/relationships/hyperlink" Target="https://docs.microsoft.com/en-us/uwp/api/windows.ui.xaml.style" TargetMode="External"/><Relationship Id="rId4" Type="http://schemas.openxmlformats.org/officeDocument/2006/relationships/hyperlink" Target="https://docs.microsoft.com/en-us/uwp/api/windows.ui.xaml.frameworktempl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III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743200" y="1685924"/>
            <a:ext cx="358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Centennial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Week#6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2020 Winter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632" y="4267200"/>
            <a:ext cx="646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Topic:  WPF Dependency Property and WPF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User Control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F38F7-A199-432E-89EE-8998C7C3E991}" type="slidenum"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7FB4F-FAD4-4BED-9917-D20AB0EE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InventoryTrackerControl</a:t>
            </a:r>
            <a:r>
              <a:rPr lang="en-CA" dirty="0"/>
              <a:t> (3/3)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ECC94A-E4F8-4C92-A29D-1CBFDC2ED9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24" y="2190974"/>
            <a:ext cx="9144000" cy="46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BABB6-908B-439A-8BE1-78F522F9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838200"/>
          </a:xfrm>
        </p:spPr>
        <p:txBody>
          <a:bodyPr/>
          <a:lstStyle/>
          <a:p>
            <a:r>
              <a:rPr lang="en-CA" sz="3200" dirty="0"/>
              <a:t>Consume </a:t>
            </a:r>
            <a:r>
              <a:rPr lang="en-CA" sz="3200" dirty="0" err="1"/>
              <a:t>InventoryTrackerControl</a:t>
            </a:r>
            <a:r>
              <a:rPr lang="en-CA" sz="3200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176FA-ADE5-46D1-A90C-9A97B429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838201"/>
          </a:xfrm>
        </p:spPr>
        <p:txBody>
          <a:bodyPr/>
          <a:lstStyle/>
          <a:p>
            <a:r>
              <a:rPr lang="en-CA" dirty="0"/>
              <a:t>Add reference to the Client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EB2D62-50FF-40F6-98EA-C5ED237F7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" y="2667000"/>
            <a:ext cx="7305675" cy="32813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B636456-BFE3-40B4-9FDD-47AC53F021D0}"/>
              </a:ext>
            </a:extLst>
          </p:cNvPr>
          <p:cNvSpPr txBox="1">
            <a:spLocks/>
          </p:cNvSpPr>
          <p:nvPr/>
        </p:nvSpPr>
        <p:spPr bwMode="auto">
          <a:xfrm>
            <a:off x="838200" y="6093160"/>
            <a:ext cx="80772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kern="0" dirty="0" err="1"/>
              <a:t>InventoryTrackerControl</a:t>
            </a:r>
            <a:r>
              <a:rPr lang="en-CA" kern="0" dirty="0"/>
              <a:t> is listed in the </a:t>
            </a:r>
            <a:r>
              <a:rPr lang="en-CA" kern="0" dirty="0" err="1"/>
              <a:t>ToolBox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0280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51D17-8D60-4724-9276-2E9A825F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Consume </a:t>
            </a:r>
            <a:r>
              <a:rPr lang="en-CA" sz="3200" dirty="0" err="1"/>
              <a:t>InventoryTrackerControl</a:t>
            </a:r>
            <a:r>
              <a:rPr lang="en-CA" sz="3200" dirty="0"/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BBA33C-8F15-4008-9E3A-D4551E887E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57400"/>
            <a:ext cx="9144000" cy="33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4DD22-59EE-4CAC-B4E4-6DF78C93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Consume </a:t>
            </a:r>
            <a:r>
              <a:rPr lang="en-CA" sz="3200" dirty="0" err="1"/>
              <a:t>InventoryTrackerControl</a:t>
            </a:r>
            <a:r>
              <a:rPr lang="en-CA" sz="3200" dirty="0"/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ADE1E-BD03-4924-9ADE-62CB1DF5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90800"/>
            <a:ext cx="4895850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hlinkClick r:id="rId2"/>
              </a:rPr>
              <a:t>https://docs.microsoft.com/en-us/dotnet/framework/wpf/advanced/dependency-properties-overview</a:t>
            </a:r>
            <a:endParaRPr lang="en-US" sz="1400" dirty="0"/>
          </a:p>
          <a:p>
            <a:pPr eaLnBrk="1" hangingPunct="1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Dependency Property</a:t>
            </a:r>
          </a:p>
          <a:p>
            <a:r>
              <a:rPr lang="en-US" dirty="0"/>
              <a:t>WPF User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924D7-B748-4D68-BBD9-7B866E5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42992"/>
            <a:ext cx="8382000" cy="838200"/>
          </a:xfrm>
        </p:spPr>
        <p:txBody>
          <a:bodyPr/>
          <a:lstStyle/>
          <a:p>
            <a:r>
              <a:rPr lang="en-US" sz="3200" b="0" dirty="0"/>
              <a:t>Common Language Runtime (CLR) property</a:t>
            </a:r>
            <a:endParaRPr lang="en-CA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9F4897-D11F-4B8E-B13F-A6512CB1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CLR property is read directly from the member of the object or class. Get() and Set() of the class are used to retrieve and store the values of the property</a:t>
            </a:r>
          </a:p>
        </p:txBody>
      </p:sp>
    </p:spTree>
    <p:extLst>
      <p:ext uri="{BB962C8B-B14F-4D97-AF65-F5344CB8AC3E}">
        <p14:creationId xmlns:p14="http://schemas.microsoft.com/office/powerpoint/2010/main" val="140272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9E8A8-E6F9-40A3-ACDC-487D6161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WPF Dependency Property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5246FA-899B-4EEC-9C1B-67585472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8382000" cy="4724400"/>
          </a:xfrm>
        </p:spPr>
        <p:txBody>
          <a:bodyPr/>
          <a:lstStyle/>
          <a:p>
            <a:r>
              <a:rPr lang="en-CA" dirty="0"/>
              <a:t>The value of a Dependency Property is not stored in a field of the object, but in a dictionary of keys and values provided by the base class </a:t>
            </a:r>
            <a:r>
              <a:rPr lang="en-CA" b="1" i="1" dirty="0" err="1"/>
              <a:t>DependencyObject</a:t>
            </a:r>
            <a:r>
              <a:rPr lang="en-CA" dirty="0"/>
              <a:t>. The key of an entry is the name of the property and the value is the value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i="1" dirty="0" err="1"/>
              <a:t>DependencyObject</a:t>
            </a:r>
            <a:r>
              <a:rPr lang="en-US" dirty="0"/>
              <a:t> class is the immediate base class of many important UI-related classes, such as </a:t>
            </a:r>
            <a:r>
              <a:rPr lang="en-US" b="1" i="1" dirty="0" err="1">
                <a:hlinkClick r:id="rId2"/>
              </a:rPr>
              <a:t>UIElement</a:t>
            </a:r>
            <a:r>
              <a:rPr lang="en-US" dirty="0"/>
              <a:t>, </a:t>
            </a:r>
            <a:r>
              <a:rPr lang="en-US" b="1" i="1" dirty="0">
                <a:hlinkClick r:id="rId3"/>
              </a:rPr>
              <a:t>Geometry</a:t>
            </a:r>
            <a:r>
              <a:rPr lang="en-US" dirty="0"/>
              <a:t>, </a:t>
            </a:r>
            <a:r>
              <a:rPr lang="en-US" b="1" i="1" dirty="0" err="1">
                <a:hlinkClick r:id="rId4"/>
              </a:rPr>
              <a:t>FrameworkTemplate</a:t>
            </a:r>
            <a:r>
              <a:rPr lang="en-US" dirty="0"/>
              <a:t>, </a:t>
            </a:r>
            <a:r>
              <a:rPr lang="en-US" b="1" i="1" dirty="0">
                <a:hlinkClick r:id="rId5"/>
              </a:rPr>
              <a:t>Style</a:t>
            </a:r>
            <a:r>
              <a:rPr lang="en-US" dirty="0"/>
              <a:t>, and </a:t>
            </a:r>
            <a:r>
              <a:rPr lang="en-US" b="1" i="1" dirty="0" err="1">
                <a:hlinkClick r:id="rId6"/>
              </a:rPr>
              <a:t>ResourceDictionary</a:t>
            </a: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669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6B5FA-8B1E-4B28-A257-E975F1A9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8763000" cy="838200"/>
          </a:xfrm>
        </p:spPr>
        <p:txBody>
          <a:bodyPr/>
          <a:lstStyle/>
          <a:p>
            <a:r>
              <a:rPr lang="en-CA" sz="3200" dirty="0"/>
              <a:t>Terms Used with Dependency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3E7B0-930D-44ED-A7C7-0AC2ADB4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153400" cy="3876675"/>
          </a:xfrm>
        </p:spPr>
        <p:txBody>
          <a:bodyPr/>
          <a:lstStyle/>
          <a:p>
            <a:r>
              <a:rPr lang="en-CA" dirty="0"/>
              <a:t>Dependency Property</a:t>
            </a:r>
          </a:p>
          <a:p>
            <a:pPr lvl="1"/>
            <a:r>
              <a:rPr lang="en-CA" dirty="0"/>
              <a:t>A property that is backed by a </a:t>
            </a:r>
            <a:r>
              <a:rPr lang="en-CA" dirty="0" err="1"/>
              <a:t>DependencyProperty</a:t>
            </a:r>
            <a:endParaRPr lang="en-CA" dirty="0"/>
          </a:p>
          <a:p>
            <a:r>
              <a:rPr lang="en-CA" dirty="0"/>
              <a:t>Dependency property identifier</a:t>
            </a:r>
          </a:p>
          <a:p>
            <a:pPr lvl="1"/>
            <a:r>
              <a:rPr lang="en-CA" dirty="0"/>
              <a:t>A </a:t>
            </a:r>
            <a:r>
              <a:rPr lang="en-CA" dirty="0" err="1"/>
              <a:t>DependencyProperty</a:t>
            </a:r>
            <a:r>
              <a:rPr lang="en-CA" dirty="0"/>
              <a:t> instance which is obtained as a return value when registering a dependency property, then stored as a static member of a class</a:t>
            </a:r>
          </a:p>
          <a:p>
            <a:r>
              <a:rPr lang="en-CA" dirty="0"/>
              <a:t>CLR “wrapper”</a:t>
            </a:r>
          </a:p>
          <a:p>
            <a:pPr lvl="1"/>
            <a:r>
              <a:rPr lang="en-CA" dirty="0"/>
              <a:t>The actual get and set implementations for the property</a:t>
            </a:r>
          </a:p>
        </p:txBody>
      </p:sp>
    </p:spTree>
    <p:extLst>
      <p:ext uri="{BB962C8B-B14F-4D97-AF65-F5344CB8AC3E}">
        <p14:creationId xmlns:p14="http://schemas.microsoft.com/office/powerpoint/2010/main" val="31625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6FE19-3171-41A9-BFCB-3DA9DC29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</a:t>
            </a:r>
            <a:r>
              <a:rPr lang="en-CA" dirty="0" err="1"/>
              <a:t>DependencyProperty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EAEE3-04C7-4C8A-BD83-9EB41D00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1"/>
            <a:ext cx="8458200" cy="2362200"/>
          </a:xfrm>
        </p:spPr>
        <p:txBody>
          <a:bodyPr/>
          <a:lstStyle/>
          <a:p>
            <a:r>
              <a:rPr lang="en-CA" sz="2400" dirty="0"/>
              <a:t>The following snippet code defines a dependency property </a:t>
            </a:r>
            <a:r>
              <a:rPr lang="en-CA" sz="2400" b="1" i="1" dirty="0" err="1"/>
              <a:t>IsSpinning</a:t>
            </a:r>
            <a:r>
              <a:rPr lang="en-CA" sz="2400" dirty="0"/>
              <a:t>, and shows the relationship of the </a:t>
            </a:r>
            <a:r>
              <a:rPr lang="en-CA" sz="2400" i="1" dirty="0" err="1"/>
              <a:t>DependencyProperty</a:t>
            </a:r>
            <a:r>
              <a:rPr lang="en-CA" sz="2400" dirty="0"/>
              <a:t> identifier to the property that it backs</a:t>
            </a:r>
          </a:p>
          <a:p>
            <a:r>
              <a:rPr lang="en-CA" sz="2400" dirty="0"/>
              <a:t>Please note that the name of the field is always the name of the property with the suffix </a:t>
            </a:r>
            <a:r>
              <a:rPr lang="en-CA" sz="2400" b="1" i="1" dirty="0"/>
              <a:t>Propert</a:t>
            </a:r>
            <a:r>
              <a:rPr lang="en-CA" sz="2400" dirty="0"/>
              <a:t>y appended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34A52C-8499-4903-AC2B-5E3DF042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" y="4424362"/>
            <a:ext cx="9151591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ACE7B-012C-4E75-A147-CCDC2457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WPF User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D6EE3-C1A4-4A2D-BB78-61B781EB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custom controls extend one of the WPF control base classes and provide additional functionality through code so all the added logic and representation must be implemented inside the code</a:t>
            </a:r>
          </a:p>
          <a:p>
            <a:r>
              <a:rPr lang="en-CA" dirty="0"/>
              <a:t>While a WPF  </a:t>
            </a:r>
            <a:r>
              <a:rPr lang="en-CA" dirty="0" err="1"/>
              <a:t>UserControl</a:t>
            </a:r>
            <a:r>
              <a:rPr lang="en-CA" dirty="0"/>
              <a:t> is an aggregation of other controls </a:t>
            </a:r>
          </a:p>
        </p:txBody>
      </p:sp>
    </p:spTree>
    <p:extLst>
      <p:ext uri="{BB962C8B-B14F-4D97-AF65-F5344CB8AC3E}">
        <p14:creationId xmlns:p14="http://schemas.microsoft.com/office/powerpoint/2010/main" val="33266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3363C-5470-46BF-9093-D9277563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InventoryTrackerControl</a:t>
            </a:r>
            <a:r>
              <a:rPr lang="en-CA" dirty="0"/>
              <a:t> (1/3)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CE6201F-5CC9-4038-B8DC-D11A808A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00800" cy="4122726"/>
          </a:xfrm>
        </p:spPr>
      </p:pic>
    </p:spTree>
    <p:extLst>
      <p:ext uri="{BB962C8B-B14F-4D97-AF65-F5344CB8AC3E}">
        <p14:creationId xmlns:p14="http://schemas.microsoft.com/office/powerpoint/2010/main" val="11151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BE33-608F-4CD7-993F-394020DA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InventoryTrackerControl</a:t>
            </a:r>
            <a:r>
              <a:rPr lang="en-CA" dirty="0"/>
              <a:t> (2/3)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71D1FC-14C0-41C5-AFF8-F330D149A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34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4351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12919</TotalTime>
  <Words>326</Words>
  <Application>Microsoft Office PowerPoint</Application>
  <PresentationFormat>On-screen Show (4:3)</PresentationFormat>
  <Paragraphs>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Capsules</vt:lpstr>
      <vt:lpstr>1_Capsules</vt:lpstr>
      <vt:lpstr>PowerPoint Presentation</vt:lpstr>
      <vt:lpstr>Agenda</vt:lpstr>
      <vt:lpstr>Common Language Runtime (CLR) property</vt:lpstr>
      <vt:lpstr>WPF Dependency Property </vt:lpstr>
      <vt:lpstr>Terms Used with Dependency Property</vt:lpstr>
      <vt:lpstr>Example of DependencyProperty</vt:lpstr>
      <vt:lpstr>WPF User Control</vt:lpstr>
      <vt:lpstr>InventoryTrackerControl (1/3)</vt:lpstr>
      <vt:lpstr>InventoryTrackerControl (2/3)</vt:lpstr>
      <vt:lpstr>InventoryTrackerControl (3/3)</vt:lpstr>
      <vt:lpstr>Consume InventoryTrackerControl(1)</vt:lpstr>
      <vt:lpstr>Consume InventoryTrackerControl(2)</vt:lpstr>
      <vt:lpstr>Consume InventoryTrackerControl(2)</vt:lpstr>
      <vt:lpstr>References</vt:lpstr>
    </vt:vector>
  </TitlesOfParts>
  <Company>CentennialCollege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sujeet</cp:lastModifiedBy>
  <cp:revision>588</cp:revision>
  <dcterms:created xsi:type="dcterms:W3CDTF">2008-09-10T01:32:08Z</dcterms:created>
  <dcterms:modified xsi:type="dcterms:W3CDTF">2020-02-02T22:42:10Z</dcterms:modified>
</cp:coreProperties>
</file>