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7080C-CBD7-4431-8538-3E8C664C7A0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0ED84-0782-48B5-956F-BB2ABF8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FE237053-E6B7-4D01-BC0E-C5345372E67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Programming with </a:t>
            </a:r>
            <a:r>
              <a:rPr lang="en-US" dirty="0" err="1" smtClean="0">
                <a:latin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await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23 </a:t>
            </a:r>
            <a:r>
              <a:rPr lang="en-US" dirty="0" smtClean="0"/>
              <a:t>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3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0"/>
            <a:ext cx="9248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10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12192000" cy="668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8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73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52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68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50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118475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44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28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1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0"/>
            <a:ext cx="103949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7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16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38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89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21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8"/>
            <a:ext cx="12192000" cy="680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31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89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37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78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0"/>
            <a:ext cx="12192000" cy="5395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04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9729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1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088"/>
            <a:ext cx="12192000" cy="571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498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61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76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3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29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0"/>
            <a:ext cx="89265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15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2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889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720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16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2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21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839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231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142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60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872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75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3" y="0"/>
            <a:ext cx="11661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70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8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11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58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73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vcsharphtp6_12</Template>
  <TotalTime>0</TotalTime>
  <Words>30</Words>
  <Application>Microsoft Office PowerPoint</Application>
  <PresentationFormat>Widescreen</PresentationFormat>
  <Paragraphs>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Asynchronous Programming with async and await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with async and await</dc:title>
  <dc:creator>Paul Deitel</dc:creator>
  <cp:lastModifiedBy>Paul Deitel</cp:lastModifiedBy>
  <cp:revision>1</cp:revision>
  <dcterms:created xsi:type="dcterms:W3CDTF">2016-10-02T11:14:14Z</dcterms:created>
  <dcterms:modified xsi:type="dcterms:W3CDTF">2016-10-02T11:14:54Z</dcterms:modified>
</cp:coreProperties>
</file>