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D759A-14AD-4870-A65A-11D3E25B367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C9BBF-D675-412F-8A46-638CC1EB6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0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42E35DEE-F440-4FED-ABC4-7A59A9AD1AF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60087-779D-48C0-B47C-2DFF2A121EE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E35DEE-F440-4FED-ABC4-7A59A9AD1AF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60087-779D-48C0-B47C-2DFF2A12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5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E35DEE-F440-4FED-ABC4-7A59A9AD1AF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60087-779D-48C0-B47C-2DFF2A12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20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60087-779D-48C0-B47C-2DFF2A12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2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42E35DEE-F440-4FED-ABC4-7A59A9AD1AF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60087-779D-48C0-B47C-2DFF2A12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4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42E35DEE-F440-4FED-ABC4-7A59A9AD1AF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60087-779D-48C0-B47C-2DFF2A12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42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42E35DEE-F440-4FED-ABC4-7A59A9AD1AF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60087-779D-48C0-B47C-2DFF2A12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70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42E35DEE-F440-4FED-ABC4-7A59A9AD1AF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60087-779D-48C0-B47C-2DFF2A12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71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42E35DEE-F440-4FED-ABC4-7A59A9AD1AF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60087-779D-48C0-B47C-2DFF2A12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46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E35DEE-F440-4FED-ABC4-7A59A9AD1AF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60087-779D-48C0-B47C-2DFF2A12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9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42E35DEE-F440-4FED-ABC4-7A59A9AD1AF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60087-779D-48C0-B47C-2DFF2A12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51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42E35DEE-F440-4FED-ABC4-7A59A9AD1AF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60087-779D-48C0-B47C-2DFF2A12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47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42E35DEE-F440-4FED-ABC4-7A59A9AD1AF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</a:defRPr>
            </a:lvl1pPr>
          </a:lstStyle>
          <a:p>
            <a:fld id="{12D60087-779D-48C0-B47C-2DFF2A12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9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588"/>
            <a:ext cx="12192000" cy="583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099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788"/>
            <a:ext cx="12192000" cy="3654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401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0"/>
            <a:ext cx="80962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63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0988"/>
            <a:ext cx="12192000" cy="375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186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3" y="0"/>
            <a:ext cx="116998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5056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88" y="0"/>
            <a:ext cx="106648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698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25" y="0"/>
            <a:ext cx="94535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5984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0"/>
            <a:ext cx="109061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7378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75" y="0"/>
            <a:ext cx="94424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993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0"/>
            <a:ext cx="89455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5419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0"/>
            <a:ext cx="94996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377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388"/>
            <a:ext cx="12192000" cy="4973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9683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42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146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3" y="0"/>
            <a:ext cx="111029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0674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63" y="0"/>
            <a:ext cx="92614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8925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725"/>
            <a:ext cx="12192000" cy="5416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0286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13" y="0"/>
            <a:ext cx="104917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8737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5014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3449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2395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513"/>
            <a:ext cx="12192000" cy="602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5825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38" y="0"/>
            <a:ext cx="10702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786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13"/>
            <a:ext cx="12192000" cy="5538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067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0"/>
            <a:ext cx="12192000" cy="5840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4620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763"/>
            <a:ext cx="12192000" cy="6594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8557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9642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0125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5159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4788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75" y="0"/>
            <a:ext cx="106362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7047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8" y="0"/>
            <a:ext cx="10321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9403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3" y="0"/>
            <a:ext cx="98075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361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578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4325"/>
            <a:ext cx="12192000" cy="3689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3634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2766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58204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693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81686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" y="0"/>
            <a:ext cx="119189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06070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13" y="0"/>
            <a:ext cx="95027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90296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150"/>
            <a:ext cx="12192000" cy="4456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00912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91140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42044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88"/>
            <a:ext cx="12192000" cy="675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561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775"/>
            <a:ext cx="12192000" cy="614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95877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0"/>
            <a:ext cx="114712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22012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"/>
            <a:ext cx="12192000" cy="6716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38903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5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8" y="0"/>
            <a:ext cx="100790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02314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5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25" y="0"/>
            <a:ext cx="88439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18941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5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013"/>
            <a:ext cx="12192000" cy="3609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74809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5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42520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5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5550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5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575"/>
            <a:ext cx="12192000" cy="476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047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25" y="0"/>
            <a:ext cx="84137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729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563"/>
            <a:ext cx="12192000" cy="6238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361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817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2_Database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750"/>
            <a:ext cx="12192000" cy="5776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232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vcsharphtp6_12</Template>
  <TotalTime>2</TotalTime>
  <Words>0</Words>
  <Application>Microsoft Office PowerPoint</Application>
  <PresentationFormat>Widescreen</PresentationFormat>
  <Paragraphs>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Calibri</vt:lpstr>
      <vt:lpstr>Cambria</vt:lpstr>
      <vt:lpstr>Lucida Sans Unicode</vt:lpstr>
      <vt:lpstr>Verdana</vt:lpstr>
      <vt:lpstr>Wingdings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and LINQ</dc:title>
  <dc:creator>Paul Deitel</dc:creator>
  <cp:lastModifiedBy>Sujeet Lohan</cp:lastModifiedBy>
  <cp:revision>2</cp:revision>
  <dcterms:created xsi:type="dcterms:W3CDTF">2016-10-02T11:15:20Z</dcterms:created>
  <dcterms:modified xsi:type="dcterms:W3CDTF">2020-03-02T13:00:09Z</dcterms:modified>
</cp:coreProperties>
</file>