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slideLayouts/slideLayout3.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tags/tag6.xml" ContentType="application/vnd.openxmlformats-officedocument.presentationml.tags+xml"/>
  <Override PartName="/ppt/slideLayouts/slideLayout9.xml" ContentType="application/vnd.openxmlformats-officedocument.presentationml.slideLayout+xml"/>
  <Override PartName="/ppt/theme/theme5.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xml" ContentType="application/vnd.openxmlformats-officedocument.presentationml.notesSlide+xml"/>
  <Override PartName="/ppt/tags/tag31.xml" ContentType="application/vnd.openxmlformats-officedocument.presentationml.tags+xml"/>
  <Override PartName="/ppt/notesSlides/notesSlide2.xml" ContentType="application/vnd.openxmlformats-officedocument.presentationml.notesSlide+xml"/>
  <Override PartName="/ppt/tags/tag32.xml" ContentType="application/vnd.openxmlformats-officedocument.presentationml.tags+xml"/>
  <Override PartName="/ppt/notesSlides/notesSlide3.xml" ContentType="application/vnd.openxmlformats-officedocument.presentationml.notesSlide+xml"/>
  <Override PartName="/ppt/tags/tag33.xml" ContentType="application/vnd.openxmlformats-officedocument.presentationml.tags+xml"/>
  <Override PartName="/ppt/notesSlides/notesSlide4.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7" r:id="rId1"/>
    <p:sldMasterId id="2147483748" r:id="rId2"/>
    <p:sldMasterId id="2147483755" r:id="rId3"/>
    <p:sldMasterId id="2147483682" r:id="rId4"/>
    <p:sldMasterId id="2147483769" r:id="rId5"/>
    <p:sldMasterId id="2147483692" r:id="rId6"/>
  </p:sldMasterIdLst>
  <p:notesMasterIdLst>
    <p:notesMasterId r:id="rId15"/>
  </p:notesMasterIdLst>
  <p:handoutMasterIdLst>
    <p:handoutMasterId r:id="rId16"/>
  </p:handoutMasterIdLst>
  <p:sldIdLst>
    <p:sldId id="290" r:id="rId7"/>
    <p:sldId id="296" r:id="rId8"/>
    <p:sldId id="305" r:id="rId9"/>
    <p:sldId id="306" r:id="rId10"/>
    <p:sldId id="307" r:id="rId11"/>
    <p:sldId id="308" r:id="rId12"/>
    <p:sldId id="310" r:id="rId13"/>
    <p:sldId id="300" r:id="rId14"/>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2E"/>
    <a:srgbClr val="E6002F"/>
    <a:srgbClr val="000000"/>
    <a:srgbClr val="EE1F3C"/>
    <a:srgbClr val="7F7F7F"/>
    <a:srgbClr val="DB3943"/>
    <a:srgbClr val="EF1D3B"/>
    <a:srgbClr val="DB3842"/>
    <a:srgbClr val="414042"/>
    <a:srgbClr val="81C6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4" autoAdjust="0"/>
    <p:restoredTop sz="78018" autoAdjust="0"/>
  </p:normalViewPr>
  <p:slideViewPr>
    <p:cSldViewPr>
      <p:cViewPr varScale="1">
        <p:scale>
          <a:sx n="132" d="100"/>
          <a:sy n="132" d="100"/>
        </p:scale>
        <p:origin x="144" y="258"/>
      </p:cViewPr>
      <p:guideLst/>
    </p:cSldViewPr>
  </p:slideViewPr>
  <p:outlineViewPr>
    <p:cViewPr>
      <p:scale>
        <a:sx n="33" d="100"/>
        <a:sy n="33" d="100"/>
      </p:scale>
      <p:origin x="0" y="0"/>
    </p:cViewPr>
  </p:outlineViewPr>
  <p:notesTextViewPr>
    <p:cViewPr>
      <p:scale>
        <a:sx n="110" d="100"/>
        <a:sy n="11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973A2117-7156-464B-A32B-D11C422FB451}"/>
              </a:ext>
            </a:extLst>
          </p:cNvPr>
          <p:cNvSpPr>
            <a:spLocks noGrp="1"/>
          </p:cNvSpPr>
          <p:nvPr>
            <p:ph type="hdr" sz="quarter"/>
          </p:nvPr>
        </p:nvSpPr>
        <p:spPr>
          <a:xfrm>
            <a:off x="0" y="0"/>
            <a:ext cx="2971800" cy="459317"/>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4B84AC69-FC3C-E14B-9D9D-00936CAFF64F}"/>
              </a:ext>
            </a:extLst>
          </p:cNvPr>
          <p:cNvSpPr>
            <a:spLocks noGrp="1"/>
          </p:cNvSpPr>
          <p:nvPr>
            <p:ph type="dt" sz="quarter" idx="1"/>
          </p:nvPr>
        </p:nvSpPr>
        <p:spPr>
          <a:xfrm>
            <a:off x="3885010" y="0"/>
            <a:ext cx="2971800" cy="459317"/>
          </a:xfrm>
          <a:prstGeom prst="rect">
            <a:avLst/>
          </a:prstGeom>
        </p:spPr>
        <p:txBody>
          <a:bodyPr vert="horz" lIns="91440" tIns="45720" rIns="91440" bIns="45720" rtlCol="0"/>
          <a:lstStyle>
            <a:lvl1pPr algn="r">
              <a:defRPr sz="1200"/>
            </a:lvl1pPr>
          </a:lstStyle>
          <a:p>
            <a:fld id="{A70AE70C-D509-4E4B-9352-79C3D11520D1}" type="datetimeFigureOut">
              <a:rPr lang="de-DE" smtClean="0"/>
              <a:t>11.10.2021</a:t>
            </a:fld>
            <a:endParaRPr lang="de-DE"/>
          </a:p>
        </p:txBody>
      </p:sp>
      <p:sp>
        <p:nvSpPr>
          <p:cNvPr id="4" name="Fußzeilenplatzhalter 3">
            <a:extLst>
              <a:ext uri="{FF2B5EF4-FFF2-40B4-BE49-F238E27FC236}">
                <a16:creationId xmlns:a16="http://schemas.microsoft.com/office/drawing/2014/main" id="{9FFC5A2D-F8EA-2A48-B4F9-46DA29E7F731}"/>
              </a:ext>
            </a:extLst>
          </p:cNvPr>
          <p:cNvSpPr>
            <a:spLocks noGrp="1"/>
          </p:cNvSpPr>
          <p:nvPr>
            <p:ph type="ftr" sz="quarter" idx="2"/>
          </p:nvPr>
        </p:nvSpPr>
        <p:spPr>
          <a:xfrm>
            <a:off x="0" y="8684685"/>
            <a:ext cx="2971800" cy="459316"/>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8A313281-26CF-9F44-9054-48901392330E}"/>
              </a:ext>
            </a:extLst>
          </p:cNvPr>
          <p:cNvSpPr>
            <a:spLocks noGrp="1"/>
          </p:cNvSpPr>
          <p:nvPr>
            <p:ph type="sldNum" sz="quarter" idx="3"/>
          </p:nvPr>
        </p:nvSpPr>
        <p:spPr>
          <a:xfrm>
            <a:off x="3885010" y="8684685"/>
            <a:ext cx="2971800" cy="459316"/>
          </a:xfrm>
          <a:prstGeom prst="rect">
            <a:avLst/>
          </a:prstGeom>
        </p:spPr>
        <p:txBody>
          <a:bodyPr vert="horz" lIns="91440" tIns="45720" rIns="91440" bIns="45720" rtlCol="0" anchor="b"/>
          <a:lstStyle>
            <a:lvl1pPr algn="r">
              <a:defRPr sz="1200"/>
            </a:lvl1pPr>
          </a:lstStyle>
          <a:p>
            <a:fld id="{78E837A5-4E29-AD49-B1D8-E1C9E0E444DD}" type="slidenum">
              <a:rPr lang="de-DE" smtClean="0"/>
              <a:t>‹#›</a:t>
            </a:fld>
            <a:endParaRPr lang="de-DE"/>
          </a:p>
        </p:txBody>
      </p:sp>
    </p:spTree>
    <p:extLst>
      <p:ext uri="{BB962C8B-B14F-4D97-AF65-F5344CB8AC3E}">
        <p14:creationId xmlns:p14="http://schemas.microsoft.com/office/powerpoint/2010/main" val="171081190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CH" dirty="0"/>
          </a:p>
        </p:txBody>
      </p:sp>
      <p:sp>
        <p:nvSpPr>
          <p:cNvPr id="3" name="Datumsplatzhalter 2"/>
          <p:cNvSpPr>
            <a:spLocks noGrp="1"/>
          </p:cNvSpPr>
          <p:nvPr>
            <p:ph type="dt" idx="1"/>
          </p:nvPr>
        </p:nvSpPr>
        <p:spPr>
          <a:xfrm>
            <a:off x="3885010" y="0"/>
            <a:ext cx="2971800" cy="457200"/>
          </a:xfrm>
          <a:prstGeom prst="rect">
            <a:avLst/>
          </a:prstGeom>
        </p:spPr>
        <p:txBody>
          <a:bodyPr vert="horz" lIns="91440" tIns="45720" rIns="91440" bIns="45720" rtlCol="0"/>
          <a:lstStyle>
            <a:lvl1pPr algn="r">
              <a:defRPr sz="1200"/>
            </a:lvl1pPr>
          </a:lstStyle>
          <a:p>
            <a:fld id="{B77602DA-7CEE-4298-AF4B-1C87D65BAB06}" type="datetimeFigureOut">
              <a:rPr lang="de-CH" smtClean="0"/>
              <a:t>11.10.2021</a:t>
            </a:fld>
            <a:endParaRPr lang="de-CH"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CH"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a:defRPr sz="1200"/>
            </a:lvl1pPr>
          </a:lstStyle>
          <a:p>
            <a:endParaRPr lang="de-CH" dirty="0"/>
          </a:p>
        </p:txBody>
      </p:sp>
      <p:sp>
        <p:nvSpPr>
          <p:cNvPr id="7" name="Foliennummernplatzhalter 6"/>
          <p:cNvSpPr>
            <a:spLocks noGrp="1"/>
          </p:cNvSpPr>
          <p:nvPr>
            <p:ph type="sldNum" sz="quarter" idx="5"/>
          </p:nvPr>
        </p:nvSpPr>
        <p:spPr>
          <a:xfrm>
            <a:off x="3885010" y="8684684"/>
            <a:ext cx="2971800" cy="457200"/>
          </a:xfrm>
          <a:prstGeom prst="rect">
            <a:avLst/>
          </a:prstGeom>
        </p:spPr>
        <p:txBody>
          <a:bodyPr vert="horz" lIns="91440" tIns="45720" rIns="91440" bIns="45720" rtlCol="0" anchor="b"/>
          <a:lstStyle>
            <a:lvl1pPr algn="r">
              <a:defRPr sz="1200"/>
            </a:lvl1pPr>
          </a:lstStyle>
          <a:p>
            <a:fld id="{B2B24C57-7758-4EF8-8A0E-FE171C8C1817}" type="slidenum">
              <a:rPr lang="de-CH" smtClean="0"/>
              <a:t>‹#›</a:t>
            </a:fld>
            <a:endParaRPr lang="de-CH" dirty="0"/>
          </a:p>
        </p:txBody>
      </p:sp>
    </p:spTree>
    <p:extLst>
      <p:ext uri="{BB962C8B-B14F-4D97-AF65-F5344CB8AC3E}">
        <p14:creationId xmlns:p14="http://schemas.microsoft.com/office/powerpoint/2010/main" val="145543469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Created by Simon, 4 years ago</a:t>
            </a:r>
            <a:r>
              <a:rPr lang="en-US" baseline="0" dirty="0" smtClean="0"/>
              <a:t> as a simple project requiring a web page for a self aided therapy. Then it expanded to a CMS tools designed for researchers. </a:t>
            </a:r>
            <a:endParaRPr lang="de-CH" dirty="0"/>
          </a:p>
        </p:txBody>
      </p:sp>
      <p:sp>
        <p:nvSpPr>
          <p:cNvPr id="4" name="Footer Placeholder 3"/>
          <p:cNvSpPr>
            <a:spLocks noGrp="1"/>
          </p:cNvSpPr>
          <p:nvPr>
            <p:ph type="ftr" sz="quarter" idx="10"/>
          </p:nvPr>
        </p:nvSpPr>
        <p:spPr/>
        <p:txBody>
          <a:bodyPr/>
          <a:lstStyle/>
          <a:p>
            <a:endParaRPr lang="de-CH" dirty="0"/>
          </a:p>
        </p:txBody>
      </p:sp>
      <p:sp>
        <p:nvSpPr>
          <p:cNvPr id="5" name="Slide Number Placeholder 4"/>
          <p:cNvSpPr>
            <a:spLocks noGrp="1"/>
          </p:cNvSpPr>
          <p:nvPr>
            <p:ph type="sldNum" sz="quarter" idx="11"/>
          </p:nvPr>
        </p:nvSpPr>
        <p:spPr/>
        <p:txBody>
          <a:bodyPr/>
          <a:lstStyle/>
          <a:p>
            <a:fld id="{B2B24C57-7758-4EF8-8A0E-FE171C8C1817}" type="slidenum">
              <a:rPr lang="de-CH" smtClean="0"/>
              <a:t>2</a:t>
            </a:fld>
            <a:endParaRPr lang="de-CH" dirty="0"/>
          </a:p>
        </p:txBody>
      </p:sp>
    </p:spTree>
    <p:extLst>
      <p:ext uri="{BB962C8B-B14F-4D97-AF65-F5344CB8AC3E}">
        <p14:creationId xmlns:p14="http://schemas.microsoft.com/office/powerpoint/2010/main" val="410085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Collected</a:t>
            </a:r>
            <a:r>
              <a:rPr lang="en-US" baseline="0" dirty="0" smtClean="0"/>
              <a:t> data dynamically change the view of the website. It can even </a:t>
            </a:r>
            <a:r>
              <a:rPr lang="en-US" baseline="0" dirty="0" err="1" smtClean="0"/>
              <a:t>trriger</a:t>
            </a:r>
            <a:r>
              <a:rPr lang="en-US" baseline="0" dirty="0" smtClean="0"/>
              <a:t> task as adding or removing permissions.</a:t>
            </a:r>
          </a:p>
          <a:p>
            <a:r>
              <a:rPr lang="en-US" baseline="0" dirty="0" smtClean="0"/>
              <a:t>Sophie and Leon</a:t>
            </a:r>
            <a:endParaRPr lang="de-CH" dirty="0"/>
          </a:p>
        </p:txBody>
      </p:sp>
      <p:sp>
        <p:nvSpPr>
          <p:cNvPr id="4" name="Footer Placeholder 3"/>
          <p:cNvSpPr>
            <a:spLocks noGrp="1"/>
          </p:cNvSpPr>
          <p:nvPr>
            <p:ph type="ftr" sz="quarter" idx="10"/>
          </p:nvPr>
        </p:nvSpPr>
        <p:spPr/>
        <p:txBody>
          <a:bodyPr/>
          <a:lstStyle/>
          <a:p>
            <a:endParaRPr lang="de-CH" dirty="0"/>
          </a:p>
        </p:txBody>
      </p:sp>
      <p:sp>
        <p:nvSpPr>
          <p:cNvPr id="5" name="Slide Number Placeholder 4"/>
          <p:cNvSpPr>
            <a:spLocks noGrp="1"/>
          </p:cNvSpPr>
          <p:nvPr>
            <p:ph type="sldNum" sz="quarter" idx="11"/>
          </p:nvPr>
        </p:nvSpPr>
        <p:spPr/>
        <p:txBody>
          <a:bodyPr/>
          <a:lstStyle/>
          <a:p>
            <a:fld id="{B2B24C57-7758-4EF8-8A0E-FE171C8C1817}" type="slidenum">
              <a:rPr lang="de-CH" smtClean="0"/>
              <a:t>3</a:t>
            </a:fld>
            <a:endParaRPr lang="de-CH" dirty="0"/>
          </a:p>
        </p:txBody>
      </p:sp>
    </p:spTree>
    <p:extLst>
      <p:ext uri="{BB962C8B-B14F-4D97-AF65-F5344CB8AC3E}">
        <p14:creationId xmlns:p14="http://schemas.microsoft.com/office/powerpoint/2010/main" val="2496428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Load static data and represent</a:t>
            </a:r>
            <a:r>
              <a:rPr lang="en-US" baseline="0" dirty="0" smtClean="0"/>
              <a:t> it. </a:t>
            </a:r>
          </a:p>
          <a:p>
            <a:r>
              <a:rPr lang="en-US" baseline="0" dirty="0" smtClean="0"/>
              <a:t>If you have any combination of these requirements, then </a:t>
            </a:r>
            <a:r>
              <a:rPr lang="en-US" baseline="0" dirty="0" err="1" smtClean="0"/>
              <a:t>SelfHelp</a:t>
            </a:r>
            <a:r>
              <a:rPr lang="en-US" baseline="0" dirty="0" smtClean="0"/>
              <a:t> will be the perfect tool for your project. </a:t>
            </a:r>
          </a:p>
          <a:p>
            <a:r>
              <a:rPr lang="en-US" baseline="0" dirty="0" smtClean="0"/>
              <a:t>All these requirements are perfectly usable and rendered on mobile page but we further offer an option for a native android or iOS app that you can design, manage and change content without needs to contact any IT and you don’t need any programming skills at all.</a:t>
            </a:r>
          </a:p>
        </p:txBody>
      </p:sp>
      <p:sp>
        <p:nvSpPr>
          <p:cNvPr id="4" name="Footer Placeholder 3"/>
          <p:cNvSpPr>
            <a:spLocks noGrp="1"/>
          </p:cNvSpPr>
          <p:nvPr>
            <p:ph type="ftr" sz="quarter" idx="10"/>
          </p:nvPr>
        </p:nvSpPr>
        <p:spPr/>
        <p:txBody>
          <a:bodyPr/>
          <a:lstStyle/>
          <a:p>
            <a:endParaRPr lang="de-CH" dirty="0"/>
          </a:p>
        </p:txBody>
      </p:sp>
      <p:sp>
        <p:nvSpPr>
          <p:cNvPr id="5" name="Slide Number Placeholder 4"/>
          <p:cNvSpPr>
            <a:spLocks noGrp="1"/>
          </p:cNvSpPr>
          <p:nvPr>
            <p:ph type="sldNum" sz="quarter" idx="11"/>
          </p:nvPr>
        </p:nvSpPr>
        <p:spPr/>
        <p:txBody>
          <a:bodyPr/>
          <a:lstStyle/>
          <a:p>
            <a:fld id="{B2B24C57-7758-4EF8-8A0E-FE171C8C1817}" type="slidenum">
              <a:rPr lang="de-CH" smtClean="0"/>
              <a:t>4</a:t>
            </a:fld>
            <a:endParaRPr lang="de-CH" dirty="0"/>
          </a:p>
        </p:txBody>
      </p:sp>
    </p:spTree>
    <p:extLst>
      <p:ext uri="{BB962C8B-B14F-4D97-AF65-F5344CB8AC3E}">
        <p14:creationId xmlns:p14="http://schemas.microsoft.com/office/powerpoint/2010/main" val="813772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Build the content using the components that we developed for you. We add new components with the new updates and</a:t>
            </a:r>
            <a:r>
              <a:rPr lang="en-US" baseline="0" dirty="0" smtClean="0"/>
              <a:t> we improve some of the already existing components.</a:t>
            </a:r>
          </a:p>
          <a:p>
            <a:r>
              <a:rPr lang="en-US" baseline="0" dirty="0" smtClean="0"/>
              <a:t>Creates groups with different permissions and then assign the users to specific groups in order to present different information to the users. </a:t>
            </a:r>
          </a:p>
          <a:p>
            <a:r>
              <a:rPr lang="en-US" baseline="0" dirty="0" err="1" smtClean="0"/>
              <a:t>Qualtrics</a:t>
            </a:r>
            <a:r>
              <a:rPr lang="en-US" baseline="0" dirty="0" smtClean="0"/>
              <a:t> is fully integrated and a survey can be loaded inside the webpage. Then the user does not need to move to another platform and come back to your study. All the data could be collected if needed and even more, the start or finish of a survey could trigger a task in </a:t>
            </a:r>
            <a:r>
              <a:rPr lang="en-US" baseline="0" dirty="0" err="1" smtClean="0"/>
              <a:t>selfhelp</a:t>
            </a:r>
            <a:r>
              <a:rPr lang="en-US" baseline="0" dirty="0" smtClean="0"/>
              <a:t> such as sending notification after specific time or assign the user to another group where he/she can have access to other pages. All these scheduling gives you the opportunity to design flexible and very customizable studies with multiple sessions. </a:t>
            </a:r>
          </a:p>
          <a:p>
            <a:r>
              <a:rPr lang="en-US" baseline="0" dirty="0" smtClean="0"/>
              <a:t>With this experiment scheduling it is very easy to design a diary experiment for example. You can schedule notifications and add the user to a group where he/she can fill a questioner every night and send them reminders if they did not do it.</a:t>
            </a:r>
            <a:endParaRPr lang="de-CH" dirty="0"/>
          </a:p>
        </p:txBody>
      </p:sp>
      <p:sp>
        <p:nvSpPr>
          <p:cNvPr id="4" name="Footer Placeholder 3"/>
          <p:cNvSpPr>
            <a:spLocks noGrp="1"/>
          </p:cNvSpPr>
          <p:nvPr>
            <p:ph type="ftr" sz="quarter" idx="10"/>
          </p:nvPr>
        </p:nvSpPr>
        <p:spPr/>
        <p:txBody>
          <a:bodyPr/>
          <a:lstStyle/>
          <a:p>
            <a:endParaRPr lang="de-CH" dirty="0"/>
          </a:p>
        </p:txBody>
      </p:sp>
      <p:sp>
        <p:nvSpPr>
          <p:cNvPr id="5" name="Slide Number Placeholder 4"/>
          <p:cNvSpPr>
            <a:spLocks noGrp="1"/>
          </p:cNvSpPr>
          <p:nvPr>
            <p:ph type="sldNum" sz="quarter" idx="11"/>
          </p:nvPr>
        </p:nvSpPr>
        <p:spPr/>
        <p:txBody>
          <a:bodyPr/>
          <a:lstStyle/>
          <a:p>
            <a:fld id="{B2B24C57-7758-4EF8-8A0E-FE171C8C1817}" type="slidenum">
              <a:rPr lang="de-CH" smtClean="0"/>
              <a:t>5</a:t>
            </a:fld>
            <a:endParaRPr lang="de-CH" dirty="0"/>
          </a:p>
        </p:txBody>
      </p:sp>
    </p:spTree>
    <p:extLst>
      <p:ext uri="{BB962C8B-B14F-4D97-AF65-F5344CB8AC3E}">
        <p14:creationId xmlns:p14="http://schemas.microsoft.com/office/powerpoint/2010/main" val="2924596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slideMaster" Target="../slideMasters/slideMaster6.xml"/><Relationship Id="rId4" Type="http://schemas.openxmlformats.org/officeDocument/2006/relationships/tags" Target="../tags/tag15.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6.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10" Type="http://schemas.openxmlformats.org/officeDocument/2006/relationships/image" Target="../media/image3.jpeg"/><Relationship Id="rId4" Type="http://schemas.openxmlformats.org/officeDocument/2006/relationships/tags" Target="../tags/tag22.xml"/><Relationship Id="rId9"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 Titel-Folie mit Bi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8F220F-AF24-8D49-BCE6-4B7754B66C9B}"/>
              </a:ext>
            </a:extLst>
          </p:cNvPr>
          <p:cNvSpPr>
            <a:spLocks noGrp="1"/>
          </p:cNvSpPr>
          <p:nvPr>
            <p:ph type="title" hasCustomPrompt="1"/>
          </p:nvPr>
        </p:nvSpPr>
        <p:spPr>
          <a:xfrm>
            <a:off x="540000" y="187200"/>
            <a:ext cx="7020000" cy="410369"/>
          </a:xfrm>
        </p:spPr>
        <p:txBody>
          <a:bodyPr anchor="b" anchorCtr="0"/>
          <a:lstStyle>
            <a:lvl1pPr>
              <a:defRPr>
                <a:solidFill>
                  <a:srgbClr val="E6002E"/>
                </a:solidFill>
              </a:defRPr>
            </a:lvl1pPr>
          </a:lstStyle>
          <a:p>
            <a:r>
              <a:rPr lang="de-DE" dirty="0"/>
              <a:t>Titel A (Arial 28pt., rot, max. 1 Zeile) </a:t>
            </a:r>
          </a:p>
        </p:txBody>
      </p:sp>
      <p:sp>
        <p:nvSpPr>
          <p:cNvPr id="3" name="Textplatzhalter 2">
            <a:extLst>
              <a:ext uri="{FF2B5EF4-FFF2-40B4-BE49-F238E27FC236}">
                <a16:creationId xmlns:a16="http://schemas.microsoft.com/office/drawing/2014/main" id="{1659C5DC-671B-6A4E-BD0B-CCB6129F84B8}"/>
              </a:ext>
            </a:extLst>
          </p:cNvPr>
          <p:cNvSpPr>
            <a:spLocks noGrp="1"/>
          </p:cNvSpPr>
          <p:nvPr>
            <p:ph type="body" idx="10" hasCustomPrompt="1"/>
          </p:nvPr>
        </p:nvSpPr>
        <p:spPr>
          <a:xfrm>
            <a:off x="540000" y="1306722"/>
            <a:ext cx="7020000" cy="180000"/>
          </a:xfrm>
          <a:prstGeom prst="rect">
            <a:avLst/>
          </a:prstGeom>
        </p:spPr>
        <p:txBody>
          <a:bodyPr lIns="0" tIns="0" rIns="0" bIns="0" anchor="t">
            <a:noAutofit/>
          </a:bodyPr>
          <a:lstStyle>
            <a:lvl1pPr marL="0" indent="0">
              <a:buNone/>
              <a:defRPr sz="1400" b="1"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Moderator und Organisationseinheit (Arial Fett 14pt., max. 1 Zeile)</a:t>
            </a:r>
          </a:p>
        </p:txBody>
      </p:sp>
      <p:sp>
        <p:nvSpPr>
          <p:cNvPr id="4" name="Textplatzhalter 2">
            <a:extLst>
              <a:ext uri="{FF2B5EF4-FFF2-40B4-BE49-F238E27FC236}">
                <a16:creationId xmlns:a16="http://schemas.microsoft.com/office/drawing/2014/main" id="{99D0CF73-16BC-EE47-A2F6-63380649FC8F}"/>
              </a:ext>
            </a:extLst>
          </p:cNvPr>
          <p:cNvSpPr>
            <a:spLocks noGrp="1"/>
          </p:cNvSpPr>
          <p:nvPr>
            <p:ph type="body" idx="12" hasCustomPrompt="1"/>
          </p:nvPr>
        </p:nvSpPr>
        <p:spPr>
          <a:xfrm>
            <a:off x="540000" y="1576800"/>
            <a:ext cx="7020000" cy="180000"/>
          </a:xfrm>
          <a:prstGeom prst="rect">
            <a:avLst/>
          </a:prstGeom>
        </p:spPr>
        <p:txBody>
          <a:bodyPr lIns="0" tIns="0" rIns="0" bIns="0" anchor="t">
            <a:noAutofit/>
          </a:bodyPr>
          <a:lstStyle>
            <a:lvl1pPr marL="0" indent="0">
              <a:buNone/>
              <a:defRPr sz="1200" b="0"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Datum und Präsentationsort (Arial 12pt., max. 1 Zeile)</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680400"/>
            <a:ext cx="7020000" cy="410369"/>
          </a:xfrm>
          <a:prstGeom prst="rect">
            <a:avLst/>
          </a:prstGeom>
        </p:spPr>
        <p:txBody>
          <a:bodyPr lIns="0" tIns="0" rIns="0" bIns="0" anchor="t">
            <a:noAutofit/>
          </a:bodyPr>
          <a:lstStyle>
            <a:lvl1pPr marL="0" indent="0">
              <a:lnSpc>
                <a:spcPts val="3200"/>
              </a:lnSpc>
              <a:spcBef>
                <a:spcPts val="0"/>
              </a:spcBef>
              <a:buNone/>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6" name="Inhaltsplatzhalter 2">
            <a:extLst>
              <a:ext uri="{FF2B5EF4-FFF2-40B4-BE49-F238E27FC236}">
                <a16:creationId xmlns:a16="http://schemas.microsoft.com/office/drawing/2014/main" id="{08592F44-7A11-4746-8BCA-D8016987E6BD}"/>
              </a:ext>
            </a:extLst>
          </p:cNvPr>
          <p:cNvSpPr>
            <a:spLocks noGrp="1"/>
          </p:cNvSpPr>
          <p:nvPr>
            <p:ph sz="half" idx="1" hasCustomPrompt="1"/>
          </p:nvPr>
        </p:nvSpPr>
        <p:spPr>
          <a:xfrm>
            <a:off x="0" y="1921500"/>
            <a:ext cx="9144000" cy="3218400"/>
          </a:xfrm>
          <a:prstGeom prst="rect">
            <a:avLst/>
          </a:prstGeom>
          <a:solidFill>
            <a:schemeClr val="bg1">
              <a:lumMod val="8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25.4 (b) x 8.94 (h) cm </a:t>
            </a:r>
          </a:p>
        </p:txBody>
      </p:sp>
    </p:spTree>
    <p:extLst>
      <p:ext uri="{BB962C8B-B14F-4D97-AF65-F5344CB8AC3E}">
        <p14:creationId xmlns:p14="http://schemas.microsoft.com/office/powerpoint/2010/main" val="3392143640"/>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uildlines: Titel">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14C16497-A32C-7C4C-AA22-3A67A5394F28}"/>
              </a:ext>
            </a:extLst>
          </p:cNvPr>
          <p:cNvSpPr txBox="1">
            <a:spLocks noGrp="1" noSelect="1" noRot="1" noMove="1" noResize="1" noEditPoints="1" noAdjustHandles="1" noChangeArrowheads="1" noChangeShapeType="1" noTextEdit="1"/>
          </p:cNvSpPr>
          <p:nvPr userDrawn="1">
            <p:custDataLst>
              <p:tags r:id="rId1"/>
            </p:custDataLst>
          </p:nvPr>
        </p:nvSpPr>
        <p:spPr>
          <a:xfrm>
            <a:off x="540000" y="1220400"/>
            <a:ext cx="7020000" cy="900000"/>
          </a:xfrm>
          <a:prstGeom prst="rect">
            <a:avLst/>
          </a:prstGeom>
        </p:spPr>
        <p:txBody>
          <a:bodyPr vert="horz" lIns="0" tIns="0" rIns="0" bIns="0" rtlCol="0" anchor="b" anchorCtr="0">
            <a:noAutofit/>
          </a:bodyPr>
          <a:lstStyle>
            <a:lvl1pPr algn="l" defTabSz="914377" rtl="0" eaLnBrk="1" latinLnBrk="0" hangingPunct="1">
              <a:lnSpc>
                <a:spcPts val="3200"/>
              </a:lnSpc>
              <a:spcBef>
                <a:spcPct val="0"/>
              </a:spcBef>
              <a:buNone/>
              <a:defRPr sz="2800" kern="1200">
                <a:solidFill>
                  <a:srgbClr val="E6002E"/>
                </a:solidFill>
                <a:latin typeface="Arial" panose="020B0604020202020204" pitchFamily="34" charset="0"/>
                <a:ea typeface="+mj-ea"/>
                <a:cs typeface="Arial" panose="020B0604020202020204" pitchFamily="34" charset="0"/>
              </a:defRPr>
            </a:lvl1pPr>
          </a:lstStyle>
          <a:p>
            <a:r>
              <a:rPr lang="de-DE" dirty="0" err="1"/>
              <a:t>UniBE</a:t>
            </a:r>
            <a:r>
              <a:rPr lang="de-DE" dirty="0"/>
              <a:t> PowerPoint Präsentation</a:t>
            </a:r>
          </a:p>
        </p:txBody>
      </p:sp>
      <p:sp>
        <p:nvSpPr>
          <p:cNvPr id="7" name="Textfeld 6">
            <a:extLst>
              <a:ext uri="{FF2B5EF4-FFF2-40B4-BE49-F238E27FC236}">
                <a16:creationId xmlns:a16="http://schemas.microsoft.com/office/drawing/2014/main" id="{EC88497A-C10F-C242-9121-2FA1817FF8DE}"/>
              </a:ext>
            </a:extLst>
          </p:cNvPr>
          <p:cNvSpPr txBox="1">
            <a:spLocks noGrp="1" noSelect="1" noRot="1" noMove="1" noResize="1" noEditPoints="1" noAdjustHandles="1" noChangeArrowheads="1" noChangeShapeType="1" noTextEdit="1"/>
          </p:cNvSpPr>
          <p:nvPr userDrawn="1">
            <p:custDataLst>
              <p:tags r:id="rId2"/>
            </p:custDataLst>
          </p:nvPr>
        </p:nvSpPr>
        <p:spPr>
          <a:xfrm>
            <a:off x="540000" y="2203200"/>
            <a:ext cx="7020000" cy="9000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2800" dirty="0">
                <a:latin typeface="Arial" panose="020B0604020202020204" pitchFamily="34" charset="0"/>
                <a:cs typeface="Arial" panose="020B0604020202020204" pitchFamily="34" charset="0"/>
              </a:rPr>
              <a:t>Guidelines und Vorlagen: Mini Version</a:t>
            </a:r>
          </a:p>
        </p:txBody>
      </p:sp>
      <p:sp>
        <p:nvSpPr>
          <p:cNvPr id="8" name="Textfeld 7">
            <a:extLst>
              <a:ext uri="{FF2B5EF4-FFF2-40B4-BE49-F238E27FC236}">
                <a16:creationId xmlns:a16="http://schemas.microsoft.com/office/drawing/2014/main" id="{FB046D8A-2D5D-3944-B02F-74314F7A516F}"/>
              </a:ext>
            </a:extLst>
          </p:cNvPr>
          <p:cNvSpPr txBox="1">
            <a:spLocks noGrp="1" noSelect="1" noRot="1" noMove="1" noResize="1" noEditPoints="1" noAdjustHandles="1" noChangeArrowheads="1" noChangeShapeType="1" noTextEdit="1"/>
          </p:cNvSpPr>
          <p:nvPr userDrawn="1">
            <p:custDataLst>
              <p:tags r:id="rId3"/>
            </p:custDataLst>
          </p:nvPr>
        </p:nvSpPr>
        <p:spPr>
          <a:xfrm>
            <a:off x="540000" y="3564000"/>
            <a:ext cx="7020000" cy="180000"/>
          </a:xfrm>
          <a:prstGeom prst="rect">
            <a:avLst/>
          </a:prstGeom>
          <a:noFill/>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b="1" i="0" dirty="0">
                <a:latin typeface="Arial" panose="020B0604020202020204" pitchFamily="34" charset="0"/>
                <a:cs typeface="Arial" panose="020B0604020202020204" pitchFamily="34" charset="0"/>
              </a:rPr>
              <a:t>Abteilung Marketing und Kommunikation</a:t>
            </a:r>
          </a:p>
        </p:txBody>
      </p:sp>
      <p:sp>
        <p:nvSpPr>
          <p:cNvPr id="9" name="Textfeld 8">
            <a:extLst>
              <a:ext uri="{FF2B5EF4-FFF2-40B4-BE49-F238E27FC236}">
                <a16:creationId xmlns:a16="http://schemas.microsoft.com/office/drawing/2014/main" id="{18769F7C-1529-394B-918C-BF53204833AB}"/>
              </a:ext>
            </a:extLst>
          </p:cNvPr>
          <p:cNvSpPr txBox="1">
            <a:spLocks noGrp="1" noSelect="1" noRot="1" noMove="1" noResize="1" noEditPoints="1" noAdjustHandles="1" noChangeArrowheads="1" noChangeShapeType="1" noTextEdit="1"/>
          </p:cNvSpPr>
          <p:nvPr userDrawn="1">
            <p:custDataLst>
              <p:tags r:id="rId4"/>
            </p:custDataLst>
          </p:nvPr>
        </p:nvSpPr>
        <p:spPr>
          <a:xfrm>
            <a:off x="540000" y="3834000"/>
            <a:ext cx="7020000" cy="180000"/>
          </a:xfrm>
          <a:prstGeom prst="rect">
            <a:avLst/>
          </a:prstGeom>
          <a:noFill/>
        </p:spPr>
        <p:txBody>
          <a:bodyPr wrap="none" lIns="0" tIns="0" rIns="0" bIns="0" rtlCol="0">
            <a:noAutofit/>
          </a:body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de-DE" sz="1200" dirty="0">
                <a:solidFill>
                  <a:schemeClr val="tx1"/>
                </a:solidFill>
                <a:latin typeface="Arial" panose="020B0604020202020204" pitchFamily="34" charset="0"/>
                <a:cs typeface="Arial" panose="020B0604020202020204" pitchFamily="34" charset="0"/>
              </a:rPr>
              <a:t>Kontakt: </a:t>
            </a:r>
            <a:r>
              <a:rPr lang="de-DE" sz="1200" dirty="0" err="1">
                <a:solidFill>
                  <a:schemeClr val="tx1"/>
                </a:solidFill>
                <a:latin typeface="Arial" panose="020B0604020202020204" pitchFamily="34" charset="0"/>
                <a:cs typeface="Arial" panose="020B0604020202020204" pitchFamily="34" charset="0"/>
              </a:rPr>
              <a:t>kommunikation@unibe.ch</a:t>
            </a:r>
            <a:r>
              <a:rPr lang="de-DE" sz="1200" dirty="0">
                <a:solidFill>
                  <a:schemeClr val="tx1"/>
                </a:solidFill>
                <a:latin typeface="Arial" panose="020B0604020202020204" pitchFamily="34" charset="0"/>
                <a:cs typeface="Arial" panose="020B0604020202020204" pitchFamily="34" charset="0"/>
              </a:rPr>
              <a:t>, Tel. +41 31 631 80 44</a:t>
            </a:r>
          </a:p>
        </p:txBody>
      </p:sp>
    </p:spTree>
    <p:extLst>
      <p:ext uri="{BB962C8B-B14F-4D97-AF65-F5344CB8AC3E}">
        <p14:creationId xmlns:p14="http://schemas.microsoft.com/office/powerpoint/2010/main" val="53875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uildlines: Ressourcen">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490FFC40-EB43-8445-ADDB-1EB6EA3CDAFF}"/>
              </a:ext>
            </a:extLst>
          </p:cNvPr>
          <p:cNvSpPr txBox="1">
            <a:spLocks noGrp="1" noSelect="1" noRot="1" noMove="1" noResize="1" noEditPoints="1" noAdjustHandles="1" noChangeArrowheads="1" noChangeShapeType="1" noTextEdit="1"/>
          </p:cNvSpPr>
          <p:nvPr userDrawn="1">
            <p:custDataLst>
              <p:tags r:id="rId1"/>
            </p:custDataLst>
          </p:nvPr>
        </p:nvSpPr>
        <p:spPr>
          <a:xfrm>
            <a:off x="540000" y="187200"/>
            <a:ext cx="7020000" cy="410369"/>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r>
              <a:rPr lang="de-CH" sz="2800" kern="1200" dirty="0">
                <a:solidFill>
                  <a:srgbClr val="E6002E"/>
                </a:solidFill>
                <a:effectLst/>
                <a:latin typeface="Arial" panose="020B0604020202020204" pitchFamily="34" charset="0"/>
                <a:ea typeface="+mj-ea"/>
                <a:cs typeface="Arial" panose="020B0604020202020204" pitchFamily="34" charset="0"/>
              </a:rPr>
              <a:t>Guidelines</a:t>
            </a:r>
          </a:p>
        </p:txBody>
      </p:sp>
      <p:sp>
        <p:nvSpPr>
          <p:cNvPr id="16" name="Titelplatzhalter 14">
            <a:extLst>
              <a:ext uri="{FF2B5EF4-FFF2-40B4-BE49-F238E27FC236}">
                <a16:creationId xmlns:a16="http://schemas.microsoft.com/office/drawing/2014/main" id="{42BFD9EF-F981-634F-ACF1-E740654460D6}"/>
              </a:ext>
            </a:extLst>
          </p:cNvPr>
          <p:cNvSpPr txBox="1">
            <a:spLocks noGrp="1" noSelect="1" noRot="1" noMove="1" noResize="1" noEditPoints="1" noAdjustHandles="1" noChangeArrowheads="1" noChangeShapeType="1" noTextEdit="1"/>
          </p:cNvSpPr>
          <p:nvPr userDrawn="1">
            <p:custDataLst>
              <p:tags r:id="rId2"/>
            </p:custDataLst>
          </p:nvPr>
        </p:nvSpPr>
        <p:spPr>
          <a:xfrm>
            <a:off x="540000" y="680400"/>
            <a:ext cx="7020000" cy="410369"/>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r>
              <a:rPr lang="de-DE" dirty="0">
                <a:solidFill>
                  <a:schemeClr val="tx1"/>
                </a:solidFill>
              </a:rPr>
              <a:t>Auszeichnungen</a:t>
            </a:r>
          </a:p>
        </p:txBody>
      </p:sp>
      <p:sp>
        <p:nvSpPr>
          <p:cNvPr id="18" name="Titelplatzhalter 14">
            <a:extLst>
              <a:ext uri="{FF2B5EF4-FFF2-40B4-BE49-F238E27FC236}">
                <a16:creationId xmlns:a16="http://schemas.microsoft.com/office/drawing/2014/main" id="{5C76C480-E04E-D446-BBD5-9313C9BAB514}"/>
              </a:ext>
            </a:extLst>
          </p:cNvPr>
          <p:cNvSpPr txBox="1">
            <a:spLocks noGrp="1" noSelect="1" noRot="1" noMove="1" noResize="1" noEditPoints="1" noAdjustHandles="1" noChangeArrowheads="1" noChangeShapeType="1" noTextEdit="1"/>
          </p:cNvSpPr>
          <p:nvPr userDrawn="1">
            <p:custDataLst>
              <p:tags r:id="rId3"/>
            </p:custDataLst>
          </p:nvPr>
        </p:nvSpPr>
        <p:spPr>
          <a:xfrm>
            <a:off x="540000" y="1200150"/>
            <a:ext cx="7020000" cy="564257"/>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pPr>
              <a:lnSpc>
                <a:spcPts val="2000"/>
              </a:lnSpc>
            </a:pPr>
            <a:r>
              <a:rPr lang="de-DE" sz="1600" dirty="0">
                <a:solidFill>
                  <a:schemeClr val="tx1"/>
                </a:solidFill>
              </a:rPr>
              <a:t>Kopieren und Einfügen Piktogramme mit/ohne Definition</a:t>
            </a:r>
          </a:p>
          <a:p>
            <a:pPr>
              <a:lnSpc>
                <a:spcPts val="1200"/>
              </a:lnSpc>
            </a:pPr>
            <a:r>
              <a:rPr lang="de-CH" sz="1000" dirty="0">
                <a:solidFill>
                  <a:schemeClr val="tx1"/>
                </a:solidFill>
              </a:rPr>
              <a:t>Wenn Sie einen Inhalt besonders betonen oder sonst hervorheben wollen, stehen Ihnen </a:t>
            </a:r>
          </a:p>
          <a:p>
            <a:pPr>
              <a:lnSpc>
                <a:spcPts val="1200"/>
              </a:lnSpc>
            </a:pPr>
            <a:r>
              <a:rPr lang="de-CH" sz="1000" dirty="0">
                <a:solidFill>
                  <a:schemeClr val="tx1"/>
                </a:solidFill>
              </a:rPr>
              <a:t>folgende Piktogramme zur Verfügung. Sie können sie mit oder ohne Text verwenden.</a:t>
            </a:r>
            <a:endParaRPr lang="de-DE" sz="1000" dirty="0">
              <a:solidFill>
                <a:schemeClr val="tx1"/>
              </a:solidFill>
            </a:endParaRPr>
          </a:p>
        </p:txBody>
      </p:sp>
    </p:spTree>
    <p:extLst>
      <p:ext uri="{BB962C8B-B14F-4D97-AF65-F5344CB8AC3E}">
        <p14:creationId xmlns:p14="http://schemas.microsoft.com/office/powerpoint/2010/main" val="3607737741"/>
      </p:ext>
    </p:extLst>
  </p:cSld>
  <p:clrMapOvr>
    <a:masterClrMapping/>
  </p:clrMapOvr>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uidlines: Design">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490FFC40-EB43-8445-ADDB-1EB6EA3CDAFF}"/>
              </a:ext>
            </a:extLst>
          </p:cNvPr>
          <p:cNvSpPr txBox="1">
            <a:spLocks noGrp="1" noSelect="1" noRot="1" noMove="1" noResize="1" noEditPoints="1" noAdjustHandles="1" noChangeArrowheads="1" noChangeShapeType="1" noTextEdit="1"/>
          </p:cNvSpPr>
          <p:nvPr userDrawn="1">
            <p:custDataLst>
              <p:tags r:id="rId1"/>
            </p:custDataLst>
          </p:nvPr>
        </p:nvSpPr>
        <p:spPr>
          <a:xfrm>
            <a:off x="540000" y="187200"/>
            <a:ext cx="7020000" cy="410369"/>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r>
              <a:rPr lang="de-CH" sz="2800" kern="1200" dirty="0">
                <a:solidFill>
                  <a:srgbClr val="E6002E"/>
                </a:solidFill>
                <a:effectLst/>
                <a:latin typeface="Arial" panose="020B0604020202020204" pitchFamily="34" charset="0"/>
                <a:ea typeface="+mj-ea"/>
                <a:cs typeface="Arial" panose="020B0604020202020204" pitchFamily="34" charset="0"/>
              </a:rPr>
              <a:t>Inhaltliche Guidelines 3</a:t>
            </a:r>
          </a:p>
        </p:txBody>
      </p:sp>
      <p:sp>
        <p:nvSpPr>
          <p:cNvPr id="5" name="Titelplatzhalter 14">
            <a:extLst>
              <a:ext uri="{FF2B5EF4-FFF2-40B4-BE49-F238E27FC236}">
                <a16:creationId xmlns:a16="http://schemas.microsoft.com/office/drawing/2014/main" id="{E84A9D7B-50BC-C44F-8802-31714A1943F3}"/>
              </a:ext>
            </a:extLst>
          </p:cNvPr>
          <p:cNvSpPr txBox="1">
            <a:spLocks noGrp="1" noSelect="1" noRot="1" noMove="1" noResize="1" noEditPoints="1" noAdjustHandles="1" noChangeArrowheads="1" noChangeShapeType="1" noTextEdit="1"/>
          </p:cNvSpPr>
          <p:nvPr userDrawn="1">
            <p:custDataLst>
              <p:tags r:id="rId2"/>
            </p:custDataLst>
          </p:nvPr>
        </p:nvSpPr>
        <p:spPr>
          <a:xfrm>
            <a:off x="540000" y="680400"/>
            <a:ext cx="7020000" cy="410369"/>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r>
              <a:rPr lang="de-DE" dirty="0">
                <a:solidFill>
                  <a:schemeClr val="tx1"/>
                </a:solidFill>
              </a:rPr>
              <a:t>Logo, Schrift, Farben und Typografie</a:t>
            </a:r>
          </a:p>
        </p:txBody>
      </p:sp>
      <p:sp>
        <p:nvSpPr>
          <p:cNvPr id="6" name="Titelplatzhalter 14">
            <a:extLst>
              <a:ext uri="{FF2B5EF4-FFF2-40B4-BE49-F238E27FC236}">
                <a16:creationId xmlns:a16="http://schemas.microsoft.com/office/drawing/2014/main" id="{EC272DF7-D34D-7546-A5CD-0E955FBF002B}"/>
              </a:ext>
            </a:extLst>
          </p:cNvPr>
          <p:cNvSpPr txBox="1">
            <a:spLocks noGrp="1" noSelect="1" noRot="1" noMove="1" noResize="1" noEditPoints="1" noAdjustHandles="1" noChangeArrowheads="1" noChangeShapeType="1" noTextEdit="1"/>
          </p:cNvSpPr>
          <p:nvPr userDrawn="1">
            <p:custDataLst>
              <p:tags r:id="rId3"/>
            </p:custDataLst>
          </p:nvPr>
        </p:nvSpPr>
        <p:spPr>
          <a:xfrm>
            <a:off x="540000" y="1350000"/>
            <a:ext cx="6480000" cy="3616375"/>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pPr>
              <a:lnSpc>
                <a:spcPts val="2400"/>
              </a:lnSpc>
            </a:pPr>
            <a:r>
              <a:rPr lang="de-DE" sz="1400" dirty="0" err="1">
                <a:solidFill>
                  <a:schemeClr val="tx1"/>
                </a:solidFill>
              </a:rPr>
              <a:t>UniBe</a:t>
            </a:r>
            <a:r>
              <a:rPr lang="de-DE" sz="1400" dirty="0">
                <a:solidFill>
                  <a:schemeClr val="tx1"/>
                </a:solidFill>
              </a:rPr>
              <a:t> Logo ist </a:t>
            </a:r>
            <a:r>
              <a:rPr lang="de-DE" sz="1400" b="1" dirty="0">
                <a:solidFill>
                  <a:schemeClr val="tx1"/>
                </a:solidFill>
              </a:rPr>
              <a:t>immer</a:t>
            </a:r>
            <a:r>
              <a:rPr lang="de-DE" sz="1400" dirty="0">
                <a:solidFill>
                  <a:schemeClr val="tx1"/>
                </a:solidFill>
              </a:rPr>
              <a:t> sichtbar oben rechts auf den Inhalt Folien positioniert</a:t>
            </a:r>
          </a:p>
          <a:p>
            <a:pPr>
              <a:lnSpc>
                <a:spcPts val="2400"/>
              </a:lnSpc>
            </a:pPr>
            <a:r>
              <a:rPr lang="de-DE" sz="1400" dirty="0">
                <a:solidFill>
                  <a:schemeClr val="tx1"/>
                </a:solidFill>
              </a:rPr>
              <a:t>Schrift Familie: Arial</a:t>
            </a:r>
          </a:p>
          <a:p>
            <a:pPr>
              <a:lnSpc>
                <a:spcPts val="2400"/>
              </a:lnSpc>
            </a:pPr>
            <a:r>
              <a:rPr lang="de-DE" sz="1400" dirty="0" err="1">
                <a:solidFill>
                  <a:srgbClr val="E6002E"/>
                </a:solidFill>
              </a:rPr>
              <a:t>UniBe</a:t>
            </a:r>
            <a:r>
              <a:rPr lang="de-DE" sz="1400" dirty="0">
                <a:solidFill>
                  <a:srgbClr val="E6002E"/>
                </a:solidFill>
              </a:rPr>
              <a:t> Rot: R:230 G:0 B:46  |  HEX: #E6002E</a:t>
            </a:r>
          </a:p>
          <a:p>
            <a:pPr>
              <a:lnSpc>
                <a:spcPts val="2400"/>
              </a:lnSpc>
            </a:pPr>
            <a:r>
              <a:rPr lang="de-DE" sz="1400" dirty="0">
                <a:solidFill>
                  <a:schemeClr val="bg1">
                    <a:lumMod val="65000"/>
                  </a:schemeClr>
                </a:solidFill>
              </a:rPr>
              <a:t>Hintergrund Grau: R:217 G:217 B:217</a:t>
            </a:r>
          </a:p>
          <a:p>
            <a:pPr>
              <a:lnSpc>
                <a:spcPts val="2400"/>
              </a:lnSpc>
            </a:pPr>
            <a:r>
              <a:rPr lang="de-DE" sz="1400" dirty="0">
                <a:solidFill>
                  <a:schemeClr val="tx1"/>
                </a:solidFill>
              </a:rPr>
              <a:t>Media Platzhalter 1:1 = 25.4 (b) x 8.5 (h) cm, 144 dpi</a:t>
            </a:r>
          </a:p>
          <a:p>
            <a:pPr>
              <a:lnSpc>
                <a:spcPts val="1800"/>
              </a:lnSpc>
            </a:pPr>
            <a:endParaRPr lang="de-DE" sz="1400" dirty="0">
              <a:solidFill>
                <a:schemeClr val="tx1"/>
              </a:solidFill>
            </a:endParaRPr>
          </a:p>
          <a:p>
            <a:pPr marL="0" marR="0" lvl="0" indent="0" algn="l" defTabSz="914377" rtl="0" eaLnBrk="1" fontAlgn="auto" latinLnBrk="0" hangingPunct="1">
              <a:lnSpc>
                <a:spcPts val="1400"/>
              </a:lnSpc>
              <a:spcBef>
                <a:spcPct val="0"/>
              </a:spcBef>
              <a:spcAft>
                <a:spcPts val="400"/>
              </a:spcAft>
              <a:buClrTx/>
              <a:buSzTx/>
              <a:buFontTx/>
              <a:buNone/>
              <a:tabLst/>
              <a:defRPr/>
            </a:pPr>
            <a:r>
              <a:rPr lang="de-DE" sz="1200" b="1" dirty="0">
                <a:solidFill>
                  <a:schemeClr val="tx1"/>
                </a:solidFill>
              </a:rPr>
              <a:t>Typografie</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a:solidFill>
                  <a:schemeClr val="tx1"/>
                </a:solidFill>
              </a:rPr>
              <a:t>Thema der Präsentation: Arial, 12pt.</a:t>
            </a:r>
          </a:p>
          <a:p>
            <a:pPr>
              <a:lnSpc>
                <a:spcPts val="1400"/>
              </a:lnSpc>
            </a:pPr>
            <a:r>
              <a:rPr lang="de-DE" sz="1200" b="0" dirty="0">
                <a:solidFill>
                  <a:srgbClr val="E6002E"/>
                </a:solidFill>
              </a:rPr>
              <a:t>Titel: Arial, 28/32pt., R:230 G:0 B:46, 1 Zeile</a:t>
            </a:r>
          </a:p>
          <a:p>
            <a:pPr>
              <a:lnSpc>
                <a:spcPts val="1400"/>
              </a:lnSpc>
            </a:pPr>
            <a:r>
              <a:rPr lang="de-DE" sz="1200" b="0" dirty="0">
                <a:solidFill>
                  <a:schemeClr val="tx1"/>
                </a:solidFill>
              </a:rPr>
              <a:t>Untertitel: Arial, 28/32pt., </a:t>
            </a:r>
            <a:r>
              <a:rPr lang="de-DE" sz="1200" b="0" dirty="0">
                <a:solidFill>
                  <a:srgbClr val="000000"/>
                </a:solidFill>
              </a:rPr>
              <a:t>max. 2 Zeilen</a:t>
            </a:r>
          </a:p>
          <a:p>
            <a:pPr>
              <a:lnSpc>
                <a:spcPts val="1400"/>
              </a:lnSpc>
            </a:pPr>
            <a:r>
              <a:rPr lang="de-DE" sz="1200" b="0" dirty="0">
                <a:solidFill>
                  <a:schemeClr val="tx1"/>
                </a:solidFill>
              </a:rPr>
              <a:t>Moderator und Organisationseinheit: Arial Fett, 14pt.</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a:solidFill>
                  <a:schemeClr val="tx1"/>
                </a:solidFill>
              </a:rPr>
              <a:t>Datum und Präsentationsort: Arial, 12pt.</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a:solidFill>
                  <a:schemeClr val="tx1"/>
                </a:solidFill>
              </a:rPr>
              <a:t>Inhalt Nr. XY: Arial, 20/24pt.</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a:solidFill>
                  <a:schemeClr val="tx1"/>
                </a:solidFill>
              </a:rPr>
              <a:t>Aussage XY: Arial Fett, 16/20pt.</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err="1">
                <a:solidFill>
                  <a:schemeClr val="tx1"/>
                </a:solidFill>
              </a:rPr>
              <a:t>Fliesstext</a:t>
            </a:r>
            <a:r>
              <a:rPr lang="de-DE" sz="1200" b="0" dirty="0">
                <a:solidFill>
                  <a:schemeClr val="tx1"/>
                </a:solidFill>
              </a:rPr>
              <a:t> XY: Arial, 16/20pt.</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err="1">
                <a:solidFill>
                  <a:schemeClr val="tx1"/>
                </a:solidFill>
              </a:rPr>
              <a:t>Fliesstext</a:t>
            </a:r>
            <a:r>
              <a:rPr lang="de-DE" sz="1200" b="0" dirty="0">
                <a:solidFill>
                  <a:schemeClr val="tx1"/>
                </a:solidFill>
              </a:rPr>
              <a:t> Ebene: Arial, 20pt., 18pt., 16pt.</a:t>
            </a:r>
          </a:p>
        </p:txBody>
      </p:sp>
      <p:cxnSp>
        <p:nvCxnSpPr>
          <p:cNvPr id="7" name="Gerade Verbindung 6">
            <a:extLst>
              <a:ext uri="{FF2B5EF4-FFF2-40B4-BE49-F238E27FC236}">
                <a16:creationId xmlns:a16="http://schemas.microsoft.com/office/drawing/2014/main" id="{2525E251-FD30-C74A-99DE-8B05E2B3939A}"/>
              </a:ext>
            </a:extLst>
          </p:cNvPr>
          <p:cNvCxnSpPr>
            <a:cxnSpLocks noGrp="1" noSelect="1" noRot="1" noMove="1" noResize="1" noEditPoints="1" noAdjustHandles="1" noChangeArrowheads="1" noChangeShapeType="1"/>
          </p:cNvCxnSpPr>
          <p:nvPr userDrawn="1">
            <p:custDataLst>
              <p:tags r:id="rId4"/>
            </p:custDataLst>
          </p:nvPr>
        </p:nvCxnSpPr>
        <p:spPr>
          <a:xfrm>
            <a:off x="540000" y="2988000"/>
            <a:ext cx="6480000" cy="0"/>
          </a:xfrm>
          <a:prstGeom prst="line">
            <a:avLst/>
          </a:prstGeom>
          <a:ln w="9525">
            <a:solidFill>
              <a:schemeClr val="bg1">
                <a:lumMod val="75000"/>
              </a:schemeClr>
            </a:solidFill>
          </a:ln>
        </p:spPr>
        <p:style>
          <a:lnRef idx="2">
            <a:schemeClr val="accent2"/>
          </a:lnRef>
          <a:fillRef idx="0">
            <a:schemeClr val="accent2"/>
          </a:fillRef>
          <a:effectRef idx="1">
            <a:schemeClr val="accent2"/>
          </a:effectRef>
          <a:fontRef idx="minor">
            <a:schemeClr val="tx1"/>
          </a:fontRef>
        </p:style>
      </p:cxnSp>
      <p:sp>
        <p:nvSpPr>
          <p:cNvPr id="9" name="Titelplatzhalter 14">
            <a:extLst>
              <a:ext uri="{FF2B5EF4-FFF2-40B4-BE49-F238E27FC236}">
                <a16:creationId xmlns:a16="http://schemas.microsoft.com/office/drawing/2014/main" id="{96329C5F-757A-794E-BBCE-F3CC105898C4}"/>
              </a:ext>
            </a:extLst>
          </p:cNvPr>
          <p:cNvSpPr txBox="1">
            <a:spLocks noGrp="1" noSelect="1" noRot="1" noMove="1" noResize="1" noEditPoints="1" noAdjustHandles="1" noChangeArrowheads="1" noChangeShapeType="1" noTextEdit="1"/>
          </p:cNvSpPr>
          <p:nvPr userDrawn="1">
            <p:custDataLst>
              <p:tags r:id="rId5"/>
            </p:custDataLst>
          </p:nvPr>
        </p:nvSpPr>
        <p:spPr>
          <a:xfrm>
            <a:off x="7920000" y="1350000"/>
            <a:ext cx="1219200" cy="888961"/>
          </a:xfrm>
          <a:prstGeom prst="rect">
            <a:avLst/>
          </a:prstGeom>
        </p:spPr>
        <p:txBody>
          <a:bodyPr vert="horz" wrap="square"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pPr>
              <a:lnSpc>
                <a:spcPts val="1000"/>
              </a:lnSpc>
            </a:pPr>
            <a:r>
              <a:rPr lang="de-DE" sz="800" b="1" dirty="0">
                <a:solidFill>
                  <a:schemeClr val="tx1"/>
                </a:solidFill>
              </a:rPr>
              <a:t>Kontakt</a:t>
            </a:r>
            <a:endParaRPr lang="de-DE" sz="800" b="0" dirty="0">
              <a:solidFill>
                <a:schemeClr val="tx1"/>
              </a:solidFill>
            </a:endParaRPr>
          </a:p>
          <a:p>
            <a:pPr>
              <a:lnSpc>
                <a:spcPts val="1000"/>
              </a:lnSpc>
            </a:pPr>
            <a:r>
              <a:rPr lang="de-DE" sz="800" b="0" dirty="0">
                <a:solidFill>
                  <a:schemeClr val="tx1"/>
                </a:solidFill>
              </a:rPr>
              <a:t>Fragen zu den </a:t>
            </a:r>
            <a:r>
              <a:rPr lang="de-DE" sz="800" b="0" dirty="0" err="1">
                <a:solidFill>
                  <a:schemeClr val="tx1"/>
                </a:solidFill>
              </a:rPr>
              <a:t>UniBE</a:t>
            </a:r>
            <a:r>
              <a:rPr lang="de-DE" sz="800" b="0" dirty="0">
                <a:solidFill>
                  <a:schemeClr val="tx1"/>
                </a:solidFill>
              </a:rPr>
              <a:t> PowerPoint Vorlagen: </a:t>
            </a:r>
          </a:p>
          <a:p>
            <a:pPr>
              <a:lnSpc>
                <a:spcPts val="1000"/>
              </a:lnSpc>
            </a:pPr>
            <a:r>
              <a:rPr lang="de-DE" sz="800" b="0" dirty="0" err="1">
                <a:solidFill>
                  <a:schemeClr val="tx1"/>
                </a:solidFill>
              </a:rPr>
              <a:t>kommunikation</a:t>
            </a:r>
            <a:r>
              <a:rPr lang="de-DE" sz="800" b="0" dirty="0">
                <a:solidFill>
                  <a:schemeClr val="tx1"/>
                </a:solidFill>
              </a:rPr>
              <a:t>@</a:t>
            </a:r>
          </a:p>
          <a:p>
            <a:pPr>
              <a:lnSpc>
                <a:spcPts val="1000"/>
              </a:lnSpc>
            </a:pPr>
            <a:r>
              <a:rPr lang="de-DE" sz="800" b="0" dirty="0" err="1">
                <a:solidFill>
                  <a:schemeClr val="tx1"/>
                </a:solidFill>
              </a:rPr>
              <a:t>unibe.ch</a:t>
            </a:r>
            <a:r>
              <a:rPr lang="de-DE" sz="800" b="0" dirty="0">
                <a:solidFill>
                  <a:schemeClr val="tx1"/>
                </a:solidFill>
              </a:rPr>
              <a:t> oder </a:t>
            </a:r>
          </a:p>
          <a:p>
            <a:pPr>
              <a:lnSpc>
                <a:spcPts val="1000"/>
              </a:lnSpc>
            </a:pPr>
            <a:r>
              <a:rPr lang="de-DE" sz="800" b="0" dirty="0">
                <a:solidFill>
                  <a:schemeClr val="tx1"/>
                </a:solidFill>
              </a:rPr>
              <a:t>Tel. + 41 31 631 80 44</a:t>
            </a:r>
          </a:p>
          <a:p>
            <a:pPr>
              <a:lnSpc>
                <a:spcPts val="1000"/>
              </a:lnSpc>
            </a:pPr>
            <a:endParaRPr lang="de-DE" sz="800" b="1" dirty="0">
              <a:solidFill>
                <a:schemeClr val="tx1"/>
              </a:solidFill>
            </a:endParaRPr>
          </a:p>
        </p:txBody>
      </p:sp>
      <p:pic>
        <p:nvPicPr>
          <p:cNvPr id="3" name="Grafik 2">
            <a:extLst>
              <a:ext uri="{FF2B5EF4-FFF2-40B4-BE49-F238E27FC236}">
                <a16:creationId xmlns:a16="http://schemas.microsoft.com/office/drawing/2014/main" id="{5BC2E508-06CA-D64A-A4D9-AAF3FB62D703}"/>
              </a:ext>
            </a:extLst>
          </p:cNvPr>
          <p:cNvPicPr>
            <a:picLocks noGrp="1" noSelect="1" noRot="1" noMove="1" noResize="1" noEditPoints="1" noAdjustHandles="1" noChangeArrowheads="1" noChangeShapeType="1"/>
          </p:cNvPicPr>
          <p:nvPr userDrawn="1">
            <p:custDataLst>
              <p:tags r:id="rId6"/>
            </p:custDataLst>
          </p:nvPr>
        </p:nvPicPr>
        <p:blipFill>
          <a:blip r:embed="rId9" cstate="print">
            <a:extLst>
              <a:ext uri="{28A0092B-C50C-407E-A947-70E740481C1C}">
                <a14:useLocalDpi xmlns:a14="http://schemas.microsoft.com/office/drawing/2010/main" val="0"/>
              </a:ext>
            </a:extLst>
          </a:blip>
          <a:stretch>
            <a:fillRect/>
          </a:stretch>
        </p:blipFill>
        <p:spPr>
          <a:xfrm>
            <a:off x="6318091" y="1832535"/>
            <a:ext cx="697217" cy="990600"/>
          </a:xfrm>
          <a:prstGeom prst="rect">
            <a:avLst/>
          </a:prstGeom>
        </p:spPr>
      </p:pic>
      <p:pic>
        <p:nvPicPr>
          <p:cNvPr id="4" name="Grafik 3">
            <a:extLst>
              <a:ext uri="{FF2B5EF4-FFF2-40B4-BE49-F238E27FC236}">
                <a16:creationId xmlns:a16="http://schemas.microsoft.com/office/drawing/2014/main" id="{CCE28F87-7B73-E341-9972-6E84FF110996}"/>
              </a:ext>
            </a:extLst>
          </p:cNvPr>
          <p:cNvPicPr>
            <a:picLocks noGrp="1" noSelect="1" noRot="1" noMove="1" noResize="1" noEditPoints="1" noAdjustHandles="1" noChangeArrowheads="1" noChangeShapeType="1"/>
          </p:cNvPicPr>
          <p:nvPr userDrawn="1">
            <p:custDataLst>
              <p:tags r:id="rId7"/>
            </p:custDataLst>
          </p:nvPr>
        </p:nvPicPr>
        <p:blipFill>
          <a:blip r:embed="rId10" cstate="print">
            <a:extLst>
              <a:ext uri="{28A0092B-C50C-407E-A947-70E740481C1C}">
                <a14:useLocalDpi xmlns:a14="http://schemas.microsoft.com/office/drawing/2010/main" val="0"/>
              </a:ext>
            </a:extLst>
          </a:blip>
          <a:stretch>
            <a:fillRect/>
          </a:stretch>
        </p:blipFill>
        <p:spPr>
          <a:xfrm>
            <a:off x="5520666" y="1836735"/>
            <a:ext cx="656454" cy="986400"/>
          </a:xfrm>
          <a:prstGeom prst="rect">
            <a:avLst/>
          </a:prstGeom>
        </p:spPr>
      </p:pic>
    </p:spTree>
    <p:extLst>
      <p:ext uri="{BB962C8B-B14F-4D97-AF65-F5344CB8AC3E}">
        <p14:creationId xmlns:p14="http://schemas.microsoft.com/office/powerpoint/2010/main" val="3974079215"/>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8: Schluss-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8F220F-AF24-8D49-BCE6-4B7754B66C9B}"/>
              </a:ext>
            </a:extLst>
          </p:cNvPr>
          <p:cNvSpPr>
            <a:spLocks noGrp="1"/>
          </p:cNvSpPr>
          <p:nvPr>
            <p:ph type="title" hasCustomPrompt="1"/>
          </p:nvPr>
        </p:nvSpPr>
        <p:spPr>
          <a:xfrm>
            <a:off x="540000" y="187200"/>
            <a:ext cx="7020000" cy="410369"/>
          </a:xfrm>
        </p:spPr>
        <p:txBody>
          <a:bodyPr anchor="b" anchorCtr="0"/>
          <a:lstStyle>
            <a:lvl1pPr>
              <a:defRPr>
                <a:solidFill>
                  <a:srgbClr val="E6002E"/>
                </a:solidFill>
              </a:defRPr>
            </a:lvl1pPr>
          </a:lstStyle>
          <a:p>
            <a:r>
              <a:rPr lang="de-CH" spc="-15" dirty="0"/>
              <a:t>Vielen Dank</a:t>
            </a:r>
            <a:endParaRPr lang="de-DE" dirty="0"/>
          </a:p>
        </p:txBody>
      </p:sp>
      <p:sp>
        <p:nvSpPr>
          <p:cNvPr id="3" name="Textplatzhalter 2">
            <a:extLst>
              <a:ext uri="{FF2B5EF4-FFF2-40B4-BE49-F238E27FC236}">
                <a16:creationId xmlns:a16="http://schemas.microsoft.com/office/drawing/2014/main" id="{1659C5DC-671B-6A4E-BD0B-CCB6129F84B8}"/>
              </a:ext>
            </a:extLst>
          </p:cNvPr>
          <p:cNvSpPr>
            <a:spLocks noGrp="1"/>
          </p:cNvSpPr>
          <p:nvPr>
            <p:ph type="body" idx="10" hasCustomPrompt="1"/>
          </p:nvPr>
        </p:nvSpPr>
        <p:spPr>
          <a:xfrm>
            <a:off x="540000" y="1306722"/>
            <a:ext cx="7020000" cy="180000"/>
          </a:xfrm>
          <a:prstGeom prst="rect">
            <a:avLst/>
          </a:prstGeom>
        </p:spPr>
        <p:txBody>
          <a:bodyPr lIns="0" tIns="0" rIns="0" bIns="0" anchor="t">
            <a:noAutofit/>
          </a:bodyPr>
          <a:lstStyle>
            <a:lvl1pPr marL="0" indent="0">
              <a:buNone/>
              <a:defRPr sz="1400" b="1"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Moderator und Organisationseinheit (Arial Fett 14pt., max. 1 Zeile)</a:t>
            </a:r>
          </a:p>
        </p:txBody>
      </p:sp>
      <p:sp>
        <p:nvSpPr>
          <p:cNvPr id="4" name="Textplatzhalter 2">
            <a:extLst>
              <a:ext uri="{FF2B5EF4-FFF2-40B4-BE49-F238E27FC236}">
                <a16:creationId xmlns:a16="http://schemas.microsoft.com/office/drawing/2014/main" id="{99D0CF73-16BC-EE47-A2F6-63380649FC8F}"/>
              </a:ext>
            </a:extLst>
          </p:cNvPr>
          <p:cNvSpPr>
            <a:spLocks noGrp="1"/>
          </p:cNvSpPr>
          <p:nvPr>
            <p:ph type="body" idx="12" hasCustomPrompt="1"/>
          </p:nvPr>
        </p:nvSpPr>
        <p:spPr>
          <a:xfrm>
            <a:off x="540000" y="1576800"/>
            <a:ext cx="7020000" cy="180000"/>
          </a:xfrm>
          <a:prstGeom prst="rect">
            <a:avLst/>
          </a:prstGeom>
        </p:spPr>
        <p:txBody>
          <a:bodyPr lIns="0" tIns="0" rIns="0" bIns="0" anchor="t">
            <a:noAutofit/>
          </a:bodyPr>
          <a:lstStyle>
            <a:lvl1pPr marL="0" indent="0">
              <a:buNone/>
              <a:defRPr sz="1200" b="0"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Datum und Präsentationsort (Arial 12pt., max. 1 Zeile)</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680400"/>
            <a:ext cx="7020000" cy="410369"/>
          </a:xfrm>
          <a:prstGeom prst="rect">
            <a:avLst/>
          </a:prstGeom>
        </p:spPr>
        <p:txBody>
          <a:bodyPr lIns="0" tIns="0" rIns="0" bIns="0" anchor="t">
            <a:noAutofit/>
          </a:bodyPr>
          <a:lstStyle>
            <a:lvl1pPr marL="0" indent="0">
              <a:lnSpc>
                <a:spcPts val="3200"/>
              </a:lnSpc>
              <a:spcBef>
                <a:spcPts val="0"/>
              </a:spcBef>
              <a:buNone/>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de-CH" spc="20" dirty="0">
                <a:solidFill>
                  <a:srgbClr val="231F20"/>
                </a:solidFill>
              </a:rPr>
              <a:t>für Ihre Aufmerksamkeit</a:t>
            </a:r>
            <a:endParaRPr lang="de-DE" dirty="0"/>
          </a:p>
        </p:txBody>
      </p:sp>
      <p:sp>
        <p:nvSpPr>
          <p:cNvPr id="6" name="Inhaltsplatzhalter 2">
            <a:extLst>
              <a:ext uri="{FF2B5EF4-FFF2-40B4-BE49-F238E27FC236}">
                <a16:creationId xmlns:a16="http://schemas.microsoft.com/office/drawing/2014/main" id="{08592F44-7A11-4746-8BCA-D8016987E6BD}"/>
              </a:ext>
            </a:extLst>
          </p:cNvPr>
          <p:cNvSpPr>
            <a:spLocks noGrp="1"/>
          </p:cNvSpPr>
          <p:nvPr>
            <p:ph sz="half" idx="1" hasCustomPrompt="1"/>
          </p:nvPr>
        </p:nvSpPr>
        <p:spPr>
          <a:xfrm>
            <a:off x="0" y="1921500"/>
            <a:ext cx="9144000" cy="3218400"/>
          </a:xfrm>
          <a:prstGeom prst="rect">
            <a:avLst/>
          </a:prstGeom>
          <a:solidFill>
            <a:schemeClr val="bg1">
              <a:lumMod val="8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25.4 (b) x 8.94 (h) cm </a:t>
            </a:r>
          </a:p>
        </p:txBody>
      </p:sp>
    </p:spTree>
    <p:extLst>
      <p:ext uri="{BB962C8B-B14F-4D97-AF65-F5344CB8AC3E}">
        <p14:creationId xmlns:p14="http://schemas.microsoft.com/office/powerpoint/2010/main" val="2582863351"/>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el-Folie ohne Bi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1659C5DC-671B-6A4E-BD0B-CCB6129F84B8}"/>
              </a:ext>
            </a:extLst>
          </p:cNvPr>
          <p:cNvSpPr>
            <a:spLocks noGrp="1"/>
          </p:cNvSpPr>
          <p:nvPr>
            <p:ph type="body" idx="10" hasCustomPrompt="1"/>
          </p:nvPr>
        </p:nvSpPr>
        <p:spPr>
          <a:xfrm>
            <a:off x="540000" y="3562350"/>
            <a:ext cx="7020000" cy="166199"/>
          </a:xfrm>
          <a:prstGeom prst="rect">
            <a:avLst/>
          </a:prstGeom>
        </p:spPr>
        <p:txBody>
          <a:bodyPr lIns="0" tIns="0" rIns="0" bIns="0" anchor="t">
            <a:noAutofit/>
          </a:bodyPr>
          <a:lstStyle>
            <a:lvl1pPr marL="0" indent="0">
              <a:buNone/>
              <a:defRPr sz="1400" b="1"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Moderator und Organisationseinheit (Arial Fett 14pt., max. 1 Zeile)</a:t>
            </a:r>
          </a:p>
        </p:txBody>
      </p:sp>
      <p:sp>
        <p:nvSpPr>
          <p:cNvPr id="4" name="Textplatzhalter 2">
            <a:extLst>
              <a:ext uri="{FF2B5EF4-FFF2-40B4-BE49-F238E27FC236}">
                <a16:creationId xmlns:a16="http://schemas.microsoft.com/office/drawing/2014/main" id="{99D0CF73-16BC-EE47-A2F6-63380649FC8F}"/>
              </a:ext>
            </a:extLst>
          </p:cNvPr>
          <p:cNvSpPr>
            <a:spLocks noGrp="1"/>
          </p:cNvSpPr>
          <p:nvPr>
            <p:ph type="body" idx="12" hasCustomPrompt="1"/>
          </p:nvPr>
        </p:nvSpPr>
        <p:spPr>
          <a:xfrm>
            <a:off x="540000" y="3834000"/>
            <a:ext cx="7020000" cy="166199"/>
          </a:xfrm>
          <a:prstGeom prst="rect">
            <a:avLst/>
          </a:prstGeom>
        </p:spPr>
        <p:txBody>
          <a:bodyPr lIns="0" tIns="0" rIns="0" bIns="0" anchor="t">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0"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Datum und Präsentationsort (Arial 12pt., max. 1 Zeile)</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2203200"/>
            <a:ext cx="7020000" cy="900000"/>
          </a:xfrm>
          <a:prstGeom prst="rect">
            <a:avLst/>
          </a:prstGeom>
        </p:spPr>
        <p:txBody>
          <a:bodyPr lIns="0" tIns="0" rIns="0" bIns="0" anchor="t">
            <a:noAutofit/>
          </a:bodyPr>
          <a:lstStyle>
            <a:lvl1pPr marL="0" marR="0" indent="0" algn="l" defTabSz="914400"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28/32pt., </a:t>
            </a:r>
            <a:br>
              <a:rPr lang="de-DE" dirty="0"/>
            </a:br>
            <a:r>
              <a:rPr lang="de-DE" dirty="0"/>
              <a:t>schwarz, max. 2 Zeilen) </a:t>
            </a:r>
          </a:p>
        </p:txBody>
      </p:sp>
      <p:sp>
        <p:nvSpPr>
          <p:cNvPr id="13" name="Titelplatzhalter 14">
            <a:extLst>
              <a:ext uri="{FF2B5EF4-FFF2-40B4-BE49-F238E27FC236}">
                <a16:creationId xmlns:a16="http://schemas.microsoft.com/office/drawing/2014/main" id="{A4657668-A8BC-5644-AAC4-0A0F9B6AD949}"/>
              </a:ext>
            </a:extLst>
          </p:cNvPr>
          <p:cNvSpPr>
            <a:spLocks noGrp="1"/>
          </p:cNvSpPr>
          <p:nvPr>
            <p:ph type="title" hasCustomPrompt="1"/>
          </p:nvPr>
        </p:nvSpPr>
        <p:spPr>
          <a:xfrm>
            <a:off x="540000" y="1220400"/>
            <a:ext cx="7020000" cy="900000"/>
          </a:xfrm>
          <a:prstGeom prst="rect">
            <a:avLst/>
          </a:prstGeom>
        </p:spPr>
        <p:txBody>
          <a:bodyPr vert="horz" wrap="square" lIns="0" tIns="0" rIns="0" bIns="0" rtlCol="0" anchor="b" anchorCtr="0">
            <a:noAutofit/>
          </a:bodyPr>
          <a:lstStyle>
            <a:lvl1pPr>
              <a:defRPr/>
            </a:lvl1pPr>
          </a:lstStyle>
          <a:p>
            <a:r>
              <a:rPr lang="de-DE" dirty="0"/>
              <a:t>Titel A (Arial 28/32pt., </a:t>
            </a:r>
            <a:br>
              <a:rPr lang="de-DE" dirty="0"/>
            </a:br>
            <a:r>
              <a:rPr lang="de-DE" dirty="0"/>
              <a:t>rot, max. 2 Zeilen)</a:t>
            </a:r>
          </a:p>
        </p:txBody>
      </p:sp>
    </p:spTree>
    <p:extLst>
      <p:ext uri="{BB962C8B-B14F-4D97-AF65-F5344CB8AC3E}">
        <p14:creationId xmlns:p14="http://schemas.microsoft.com/office/powerpoint/2010/main" val="411881787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Inhaltverzeichnis">
    <p:spTree>
      <p:nvGrpSpPr>
        <p:cNvPr id="1" name=""/>
        <p:cNvGrpSpPr/>
        <p:nvPr/>
      </p:nvGrpSpPr>
      <p:grpSpPr>
        <a:xfrm>
          <a:off x="0" y="0"/>
          <a:ext cx="0" cy="0"/>
          <a:chOff x="0" y="0"/>
          <a:chExt cx="0" cy="0"/>
        </a:xfrm>
      </p:grpSpPr>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1170000"/>
            <a:ext cx="7020000" cy="410369"/>
          </a:xfrm>
          <a:prstGeom prst="rect">
            <a:avLst/>
          </a:prstGeom>
        </p:spPr>
        <p:txBody>
          <a:bodyPr lIns="0" tIns="0" rIns="0" bIns="0" anchor="t">
            <a:no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11" name="Textplatzhalter 10">
            <a:extLst>
              <a:ext uri="{FF2B5EF4-FFF2-40B4-BE49-F238E27FC236}">
                <a16:creationId xmlns:a16="http://schemas.microsoft.com/office/drawing/2014/main" id="{81FC3BBB-A060-D84D-A85B-A61AE52B9CEC}"/>
              </a:ext>
            </a:extLst>
          </p:cNvPr>
          <p:cNvSpPr>
            <a:spLocks noGrp="1"/>
          </p:cNvSpPr>
          <p:nvPr>
            <p:ph type="body" sz="quarter" idx="12" hasCustomPrompt="1"/>
          </p:nvPr>
        </p:nvSpPr>
        <p:spPr>
          <a:xfrm>
            <a:off x="540000" y="2190750"/>
            <a:ext cx="3727200" cy="2610000"/>
          </a:xfrm>
          <a:prstGeom prst="rect">
            <a:avLst/>
          </a:prstGeom>
        </p:spPr>
        <p:txBody>
          <a:bodyPr wrap="square" lIns="0" tIns="0" rIns="0" bIns="0">
            <a:noAutofit/>
          </a:bodyPr>
          <a:lstStyle>
            <a:lvl1pPr marL="0" marR="0" indent="0" algn="l" defTabSz="914377" rtl="0" eaLnBrk="1" fontAlgn="auto" latinLnBrk="0" hangingPunct="1">
              <a:lnSpc>
                <a:spcPts val="2400"/>
              </a:lnSpc>
              <a:spcBef>
                <a:spcPts val="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ts val="2000"/>
              </a:lnSpc>
              <a:spcBef>
                <a:spcPts val="0"/>
              </a:spcBef>
              <a:spcAft>
                <a:spcPts val="0"/>
              </a:spcAft>
              <a:buClrTx/>
              <a:buSzTx/>
              <a:buFont typeface="Arial" panose="020B0604020202020204" pitchFamily="34" charset="0"/>
              <a:buNone/>
              <a:tabLst/>
              <a:defRPr/>
            </a:pPr>
            <a:r>
              <a:rPr lang="de-DE" dirty="0"/>
              <a:t>Inhalt Nr. 1: Arial 20/24pt.</a:t>
            </a:r>
          </a:p>
          <a:p>
            <a:pPr lvl="0"/>
            <a:endParaRPr lang="de-DE" dirty="0"/>
          </a:p>
          <a:p>
            <a:pPr lvl="0"/>
            <a:r>
              <a:rPr lang="de-DE" dirty="0"/>
              <a:t>Inhalt Nr. 2</a:t>
            </a:r>
          </a:p>
        </p:txBody>
      </p:sp>
      <p:sp>
        <p:nvSpPr>
          <p:cNvPr id="14" name="Textplatzhalter 10">
            <a:extLst>
              <a:ext uri="{FF2B5EF4-FFF2-40B4-BE49-F238E27FC236}">
                <a16:creationId xmlns:a16="http://schemas.microsoft.com/office/drawing/2014/main" id="{B236500E-83E7-924C-AF0B-0F29C91C1A20}"/>
              </a:ext>
            </a:extLst>
          </p:cNvPr>
          <p:cNvSpPr>
            <a:spLocks noGrp="1"/>
          </p:cNvSpPr>
          <p:nvPr>
            <p:ph type="body" sz="quarter" idx="14" hasCustomPrompt="1"/>
          </p:nvPr>
        </p:nvSpPr>
        <p:spPr>
          <a:xfrm>
            <a:off x="4878000" y="2190750"/>
            <a:ext cx="3727200" cy="2610000"/>
          </a:xfrm>
          <a:prstGeom prst="rect">
            <a:avLst/>
          </a:prstGeom>
        </p:spPr>
        <p:txBody>
          <a:bodyPr wrap="square" lIns="0" tIns="0" rIns="0" bIns="0">
            <a:noAutofit/>
          </a:bodyPr>
          <a:lstStyle>
            <a:lvl1pPr marL="0" marR="0" indent="0" algn="l" defTabSz="914377" rtl="0" eaLnBrk="1" fontAlgn="auto" latinLnBrk="0" hangingPunct="1">
              <a:lnSpc>
                <a:spcPts val="2400"/>
              </a:lnSpc>
              <a:spcBef>
                <a:spcPts val="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ts val="2000"/>
              </a:lnSpc>
              <a:spcBef>
                <a:spcPts val="0"/>
              </a:spcBef>
              <a:spcAft>
                <a:spcPts val="0"/>
              </a:spcAft>
              <a:buClrTx/>
              <a:buSzTx/>
              <a:buFont typeface="Arial" panose="020B0604020202020204" pitchFamily="34" charset="0"/>
              <a:buNone/>
              <a:tabLst/>
              <a:defRPr/>
            </a:pPr>
            <a:r>
              <a:rPr lang="de-DE" dirty="0"/>
              <a:t>Inhalt Nr. 3: Arial 20/24pt.</a:t>
            </a:r>
          </a:p>
          <a:p>
            <a:pPr lvl="0"/>
            <a:endParaRPr lang="de-DE" dirty="0"/>
          </a:p>
          <a:p>
            <a:pPr lvl="0"/>
            <a:r>
              <a:rPr lang="de-DE" dirty="0"/>
              <a:t>Inhalt Nr. 4</a:t>
            </a:r>
          </a:p>
          <a:p>
            <a:pPr lvl="0"/>
            <a:endParaRPr lang="de-DE" dirty="0"/>
          </a:p>
        </p:txBody>
      </p:sp>
      <p:sp>
        <p:nvSpPr>
          <p:cNvPr id="9" name="Textplatzhalter 21">
            <a:extLst>
              <a:ext uri="{FF2B5EF4-FFF2-40B4-BE49-F238E27FC236}">
                <a16:creationId xmlns:a16="http://schemas.microsoft.com/office/drawing/2014/main" id="{16AC8D8E-CDF7-E043-997B-4F40A5E71F94}"/>
              </a:ext>
            </a:extLst>
          </p:cNvPr>
          <p:cNvSpPr>
            <a:spLocks noGrp="1"/>
          </p:cNvSpPr>
          <p:nvPr>
            <p:ph type="body" sz="quarter" idx="20" hasCustomPrompt="1"/>
          </p:nvPr>
        </p:nvSpPr>
        <p:spPr>
          <a:xfrm>
            <a:off x="540000" y="280800"/>
            <a:ext cx="7020000" cy="180000"/>
          </a:xfrm>
          <a:prstGeom prst="rect">
            <a:avLst/>
          </a:prstGeom>
        </p:spPr>
        <p:txBody>
          <a:bodyPr lIns="0" tIns="0" rIns="0" bIns="0">
            <a:noAutofit/>
          </a:bodyPr>
          <a:lstStyle>
            <a:lvl1pPr>
              <a:spcBef>
                <a:spcPts val="0"/>
              </a:spcBef>
              <a:defRPr sz="1200">
                <a:solidFill>
                  <a:schemeClr val="tx1"/>
                </a:solidFill>
                <a:latin typeface="Arial" panose="020B0604020202020204" pitchFamily="34" charset="0"/>
                <a:cs typeface="Arial" panose="020B0604020202020204" pitchFamily="34" charset="0"/>
              </a:defRPr>
            </a:lvl1pPr>
          </a:lstStyle>
          <a:p>
            <a:pPr lvl="0"/>
            <a:r>
              <a:rPr lang="de-DE" dirty="0"/>
              <a:t>Thema der Präsentation (</a:t>
            </a:r>
            <a:r>
              <a:rPr lang="de-DE" dirty="0" err="1"/>
              <a:t>gemäss</a:t>
            </a:r>
            <a:r>
              <a:rPr lang="de-DE" dirty="0"/>
              <a:t> Titelfolie: Arial 12pt., schwarz, max. 1 Zeile)</a:t>
            </a:r>
          </a:p>
        </p:txBody>
      </p:sp>
      <p:sp>
        <p:nvSpPr>
          <p:cNvPr id="10" name="Titelplatzhalter 14">
            <a:extLst>
              <a:ext uri="{FF2B5EF4-FFF2-40B4-BE49-F238E27FC236}">
                <a16:creationId xmlns:a16="http://schemas.microsoft.com/office/drawing/2014/main" id="{F49DC73E-0ADC-CB4B-B483-695B44661B05}"/>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
        <p:nvSpPr>
          <p:cNvPr id="7" name="Foliennummernplatzhalter 7">
            <a:extLst>
              <a:ext uri="{FF2B5EF4-FFF2-40B4-BE49-F238E27FC236}">
                <a16:creationId xmlns:a16="http://schemas.microsoft.com/office/drawing/2014/main" id="{291F5CB2-B1A0-3141-810A-EA3DABABC379}"/>
              </a:ext>
            </a:extLst>
          </p:cNvPr>
          <p:cNvSpPr>
            <a:spLocks noGrp="1"/>
          </p:cNvSpPr>
          <p:nvPr>
            <p:ph type="sldNum" sz="quarter" idx="21"/>
          </p:nvPr>
        </p:nvSpPr>
        <p:spPr>
          <a:xfrm>
            <a:off x="8610600" y="6356350"/>
            <a:ext cx="2743200" cy="365125"/>
          </a:xfrm>
        </p:spPr>
        <p:txBody>
          <a:bodyPr/>
          <a:lstStyle/>
          <a:p>
            <a:fld id="{16AB2C14-F465-F643-BD65-D6125390A9E0}" type="slidenum">
              <a:rPr lang="de-DE" smtClean="0"/>
              <a:t>‹#›</a:t>
            </a:fld>
            <a:endParaRPr lang="de-DE"/>
          </a:p>
        </p:txBody>
      </p:sp>
    </p:spTree>
    <p:extLst>
      <p:ext uri="{BB962C8B-B14F-4D97-AF65-F5344CB8AC3E}">
        <p14:creationId xmlns:p14="http://schemas.microsoft.com/office/powerpoint/2010/main" val="211686635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a: Text-Folie 2 Spalten">
    <p:spTree>
      <p:nvGrpSpPr>
        <p:cNvPr id="1" name=""/>
        <p:cNvGrpSpPr/>
        <p:nvPr/>
      </p:nvGrpSpPr>
      <p:grpSpPr>
        <a:xfrm>
          <a:off x="0" y="0"/>
          <a:ext cx="0" cy="0"/>
          <a:chOff x="0" y="0"/>
          <a:chExt cx="0" cy="0"/>
        </a:xfrm>
      </p:grpSpPr>
      <p:sp>
        <p:nvSpPr>
          <p:cNvPr id="4" name="Textplatzhalter 2">
            <a:extLst>
              <a:ext uri="{FF2B5EF4-FFF2-40B4-BE49-F238E27FC236}">
                <a16:creationId xmlns:a16="http://schemas.microsoft.com/office/drawing/2014/main" id="{E8DF8EC7-1228-E54F-AEA8-B9FA57ED0474}"/>
              </a:ext>
            </a:extLst>
          </p:cNvPr>
          <p:cNvSpPr>
            <a:spLocks noGrp="1"/>
          </p:cNvSpPr>
          <p:nvPr>
            <p:ph type="body" idx="11" hasCustomPrompt="1"/>
          </p:nvPr>
        </p:nvSpPr>
        <p:spPr>
          <a:xfrm>
            <a:off x="540000" y="1170000"/>
            <a:ext cx="7020000" cy="410369"/>
          </a:xfrm>
          <a:prstGeom prst="rect">
            <a:avLst/>
          </a:prstGeom>
        </p:spPr>
        <p:txBody>
          <a:bodyPr lIns="0" tIns="0" rIns="0" bIns="0" anchor="t">
            <a:no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17" name="Textplatzhalter 16">
            <a:extLst>
              <a:ext uri="{FF2B5EF4-FFF2-40B4-BE49-F238E27FC236}">
                <a16:creationId xmlns:a16="http://schemas.microsoft.com/office/drawing/2014/main" id="{723164D8-30C4-CA40-B858-A93802E24BA8}"/>
              </a:ext>
            </a:extLst>
          </p:cNvPr>
          <p:cNvSpPr>
            <a:spLocks noGrp="1"/>
          </p:cNvSpPr>
          <p:nvPr>
            <p:ph type="body" sz="quarter" idx="16" hasCustomPrompt="1"/>
          </p:nvPr>
        </p:nvSpPr>
        <p:spPr>
          <a:xfrm>
            <a:off x="540000" y="2160000"/>
            <a:ext cx="3726000" cy="180000"/>
          </a:xfrm>
          <a:prstGeom prst="rect">
            <a:avLst/>
          </a:prstGeom>
        </p:spPr>
        <p:txBody>
          <a:bodyPr lIns="0" tIns="0" rIns="0" bIns="0"/>
          <a:lstStyle>
            <a:lvl1pPr>
              <a:lnSpc>
                <a:spcPts val="1800"/>
              </a:lnSpc>
              <a:spcBef>
                <a:spcPts val="0"/>
              </a:spcBef>
              <a:defRPr sz="1600" b="1">
                <a:latin typeface="Arial" panose="020B0604020202020204" pitchFamily="34" charset="0"/>
                <a:cs typeface="Arial" panose="020B0604020202020204" pitchFamily="34" charset="0"/>
              </a:defRPr>
            </a:lvl1pPr>
          </a:lstStyle>
          <a:p>
            <a:pPr lvl="0"/>
            <a:r>
              <a:rPr lang="de-DE" dirty="0"/>
              <a:t>Aussage 1: Arial Fett 16pt.</a:t>
            </a:r>
          </a:p>
        </p:txBody>
      </p:sp>
      <p:sp>
        <p:nvSpPr>
          <p:cNvPr id="18" name="Textplatzhalter 16">
            <a:extLst>
              <a:ext uri="{FF2B5EF4-FFF2-40B4-BE49-F238E27FC236}">
                <a16:creationId xmlns:a16="http://schemas.microsoft.com/office/drawing/2014/main" id="{B040411C-234A-814D-906D-923A34543F9B}"/>
              </a:ext>
            </a:extLst>
          </p:cNvPr>
          <p:cNvSpPr>
            <a:spLocks noGrp="1"/>
          </p:cNvSpPr>
          <p:nvPr>
            <p:ph type="body" sz="quarter" idx="17" hasCustomPrompt="1"/>
          </p:nvPr>
        </p:nvSpPr>
        <p:spPr>
          <a:xfrm>
            <a:off x="540000" y="2430000"/>
            <a:ext cx="3726000" cy="2340000"/>
          </a:xfrm>
          <a:prstGeom prst="rect">
            <a:avLst/>
          </a:prstGeom>
        </p:spPr>
        <p:txBody>
          <a:bodyPr lIns="0" tIns="0" rIns="0" bIns="0"/>
          <a:lstStyle>
            <a:lvl1pPr>
              <a:lnSpc>
                <a:spcPts val="2000"/>
              </a:lnSpc>
              <a:spcBef>
                <a:spcPts val="0"/>
              </a:spcBef>
              <a:defRPr sz="1600" b="0">
                <a:latin typeface="Arial" panose="020B0604020202020204" pitchFamily="34" charset="0"/>
                <a:cs typeface="Arial" panose="020B0604020202020204" pitchFamily="34" charset="0"/>
              </a:defRPr>
            </a:lvl1pPr>
          </a:lstStyle>
          <a:p>
            <a:pPr lvl="0"/>
            <a:r>
              <a:rPr lang="de-DE" dirty="0" err="1"/>
              <a:t>Fliesstext</a:t>
            </a:r>
            <a:r>
              <a:rPr lang="de-DE" dirty="0"/>
              <a:t> 1: Arial 16/20pt.</a:t>
            </a:r>
          </a:p>
        </p:txBody>
      </p:sp>
      <p:sp>
        <p:nvSpPr>
          <p:cNvPr id="19" name="Textplatzhalter 16">
            <a:extLst>
              <a:ext uri="{FF2B5EF4-FFF2-40B4-BE49-F238E27FC236}">
                <a16:creationId xmlns:a16="http://schemas.microsoft.com/office/drawing/2014/main" id="{BA9C34C3-74C1-1046-BC15-F9C16906BAF5}"/>
              </a:ext>
            </a:extLst>
          </p:cNvPr>
          <p:cNvSpPr>
            <a:spLocks noGrp="1"/>
          </p:cNvSpPr>
          <p:nvPr>
            <p:ph type="body" sz="quarter" idx="18" hasCustomPrompt="1"/>
          </p:nvPr>
        </p:nvSpPr>
        <p:spPr>
          <a:xfrm>
            <a:off x="4878000" y="2160000"/>
            <a:ext cx="3726000" cy="180000"/>
          </a:xfrm>
          <a:prstGeom prst="rect">
            <a:avLst/>
          </a:prstGeom>
        </p:spPr>
        <p:txBody>
          <a:bodyPr lIns="0" tIns="0" rIns="0" bIns="0"/>
          <a:lstStyle>
            <a:lvl1pPr>
              <a:lnSpc>
                <a:spcPts val="1800"/>
              </a:lnSpc>
              <a:spcBef>
                <a:spcPts val="0"/>
              </a:spcBef>
              <a:defRPr sz="1600" b="1">
                <a:latin typeface="Arial" panose="020B0604020202020204" pitchFamily="34" charset="0"/>
                <a:cs typeface="Arial" panose="020B0604020202020204" pitchFamily="34" charset="0"/>
              </a:defRPr>
            </a:lvl1pPr>
          </a:lstStyle>
          <a:p>
            <a:pPr lvl="0"/>
            <a:r>
              <a:rPr lang="de-DE" dirty="0"/>
              <a:t>Aussage 2: Arial Fett 16pt.</a:t>
            </a:r>
          </a:p>
        </p:txBody>
      </p:sp>
      <p:sp>
        <p:nvSpPr>
          <p:cNvPr id="20" name="Textplatzhalter 16">
            <a:extLst>
              <a:ext uri="{FF2B5EF4-FFF2-40B4-BE49-F238E27FC236}">
                <a16:creationId xmlns:a16="http://schemas.microsoft.com/office/drawing/2014/main" id="{4D60A118-8FB6-A640-B56D-40FCAF7BFBFD}"/>
              </a:ext>
            </a:extLst>
          </p:cNvPr>
          <p:cNvSpPr>
            <a:spLocks noGrp="1"/>
          </p:cNvSpPr>
          <p:nvPr>
            <p:ph type="body" sz="quarter" idx="19" hasCustomPrompt="1"/>
          </p:nvPr>
        </p:nvSpPr>
        <p:spPr>
          <a:xfrm>
            <a:off x="4878000" y="2430000"/>
            <a:ext cx="3726000" cy="2340000"/>
          </a:xfrm>
          <a:prstGeom prst="rect">
            <a:avLst/>
          </a:prstGeom>
        </p:spPr>
        <p:txBody>
          <a:bodyPr lIns="0" tIns="0" rIns="0" bIns="0"/>
          <a:lstStyle>
            <a:lvl1pPr>
              <a:lnSpc>
                <a:spcPts val="2000"/>
              </a:lnSpc>
              <a:spcBef>
                <a:spcPts val="0"/>
              </a:spcBef>
              <a:defRPr sz="1600" b="0">
                <a:latin typeface="Arial" panose="020B0604020202020204" pitchFamily="34" charset="0"/>
                <a:cs typeface="Arial" panose="020B0604020202020204" pitchFamily="34" charset="0"/>
              </a:defRPr>
            </a:lvl1pPr>
          </a:lstStyle>
          <a:p>
            <a:pPr lvl="0"/>
            <a:r>
              <a:rPr lang="de-DE" dirty="0" err="1"/>
              <a:t>Fliesstext</a:t>
            </a:r>
            <a:r>
              <a:rPr lang="de-DE" dirty="0"/>
              <a:t> 2: Arial 16/20pt.</a:t>
            </a:r>
          </a:p>
        </p:txBody>
      </p:sp>
      <p:sp>
        <p:nvSpPr>
          <p:cNvPr id="22" name="Textplatzhalter 21">
            <a:extLst>
              <a:ext uri="{FF2B5EF4-FFF2-40B4-BE49-F238E27FC236}">
                <a16:creationId xmlns:a16="http://schemas.microsoft.com/office/drawing/2014/main" id="{3AE95407-6558-2D43-AAF2-1E121E6601AF}"/>
              </a:ext>
            </a:extLst>
          </p:cNvPr>
          <p:cNvSpPr>
            <a:spLocks noGrp="1"/>
          </p:cNvSpPr>
          <p:nvPr>
            <p:ph type="body" sz="quarter" idx="20" hasCustomPrompt="1"/>
          </p:nvPr>
        </p:nvSpPr>
        <p:spPr>
          <a:xfrm>
            <a:off x="540000" y="280800"/>
            <a:ext cx="7020000" cy="180000"/>
          </a:xfrm>
          <a:prstGeom prst="rect">
            <a:avLst/>
          </a:prstGeom>
        </p:spPr>
        <p:txBody>
          <a:bodyPr lIns="0" tIns="0" rIns="0" bIns="0">
            <a:noAutofit/>
          </a:bodyPr>
          <a:lstStyle>
            <a:lvl1pPr>
              <a:spcBef>
                <a:spcPts val="0"/>
              </a:spcBef>
              <a:defRPr sz="1200">
                <a:latin typeface="Arial" panose="020B0604020202020204" pitchFamily="34" charset="0"/>
                <a:cs typeface="Arial" panose="020B0604020202020204" pitchFamily="34" charset="0"/>
              </a:defRPr>
            </a:lvl1pPr>
          </a:lstStyle>
          <a:p>
            <a:pPr lvl="0"/>
            <a:r>
              <a:rPr lang="de-DE" dirty="0"/>
              <a:t>Inhalt aus Inhaltverzeichnis (Arial 12pt., schwarz, max. 1 Zeile)</a:t>
            </a:r>
          </a:p>
        </p:txBody>
      </p:sp>
      <p:sp>
        <p:nvSpPr>
          <p:cNvPr id="9" name="Titelplatzhalter 14">
            <a:extLst>
              <a:ext uri="{FF2B5EF4-FFF2-40B4-BE49-F238E27FC236}">
                <a16:creationId xmlns:a16="http://schemas.microsoft.com/office/drawing/2014/main" id="{C22A8075-803F-A14F-902F-5526F2DDD3F9}"/>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110926675"/>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b: Text-Folie 2 Spalten">
    <p:spTree>
      <p:nvGrpSpPr>
        <p:cNvPr id="1" name=""/>
        <p:cNvGrpSpPr/>
        <p:nvPr/>
      </p:nvGrpSpPr>
      <p:grpSpPr>
        <a:xfrm>
          <a:off x="0" y="0"/>
          <a:ext cx="0" cy="0"/>
          <a:chOff x="0" y="0"/>
          <a:chExt cx="0" cy="0"/>
        </a:xfrm>
      </p:grpSpPr>
      <p:sp>
        <p:nvSpPr>
          <p:cNvPr id="4" name="Textplatzhalter 2">
            <a:extLst>
              <a:ext uri="{FF2B5EF4-FFF2-40B4-BE49-F238E27FC236}">
                <a16:creationId xmlns:a16="http://schemas.microsoft.com/office/drawing/2014/main" id="{E8DF8EC7-1228-E54F-AEA8-B9FA57ED0474}"/>
              </a:ext>
            </a:extLst>
          </p:cNvPr>
          <p:cNvSpPr>
            <a:spLocks noGrp="1"/>
          </p:cNvSpPr>
          <p:nvPr>
            <p:ph type="body" idx="11" hasCustomPrompt="1"/>
          </p:nvPr>
        </p:nvSpPr>
        <p:spPr>
          <a:xfrm>
            <a:off x="540000" y="1170000"/>
            <a:ext cx="7020000" cy="410369"/>
          </a:xfrm>
          <a:prstGeom prst="rect">
            <a:avLst/>
          </a:prstGeom>
        </p:spPr>
        <p:txBody>
          <a:bodyPr lIns="0" tIns="0" rIns="0" bIns="0" anchor="t">
            <a:no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22" name="Textplatzhalter 21">
            <a:extLst>
              <a:ext uri="{FF2B5EF4-FFF2-40B4-BE49-F238E27FC236}">
                <a16:creationId xmlns:a16="http://schemas.microsoft.com/office/drawing/2014/main" id="{3AE95407-6558-2D43-AAF2-1E121E6601AF}"/>
              </a:ext>
            </a:extLst>
          </p:cNvPr>
          <p:cNvSpPr>
            <a:spLocks noGrp="1"/>
          </p:cNvSpPr>
          <p:nvPr>
            <p:ph type="body" sz="quarter" idx="20" hasCustomPrompt="1"/>
          </p:nvPr>
        </p:nvSpPr>
        <p:spPr>
          <a:xfrm>
            <a:off x="540000" y="280800"/>
            <a:ext cx="7020000" cy="180000"/>
          </a:xfrm>
          <a:prstGeom prst="rect">
            <a:avLst/>
          </a:prstGeom>
        </p:spPr>
        <p:txBody>
          <a:bodyPr lIns="0" tIns="0" rIns="0" bIns="0">
            <a:noAutofit/>
          </a:bodyPr>
          <a:lstStyle>
            <a:lvl1pPr>
              <a:spcBef>
                <a:spcPts val="0"/>
              </a:spcBef>
              <a:defRPr sz="1200">
                <a:latin typeface="Arial" panose="020B0604020202020204" pitchFamily="34" charset="0"/>
                <a:cs typeface="Arial" panose="020B0604020202020204" pitchFamily="34" charset="0"/>
              </a:defRPr>
            </a:lvl1pPr>
          </a:lstStyle>
          <a:p>
            <a:pPr lvl="0"/>
            <a:r>
              <a:rPr lang="de-DE" dirty="0"/>
              <a:t>Inhalt aus Inhaltverzeichnis (Arial 12pt., schwarz, max. 1 Zeile)</a:t>
            </a:r>
          </a:p>
        </p:txBody>
      </p:sp>
      <p:sp>
        <p:nvSpPr>
          <p:cNvPr id="9" name="Titelplatzhalter 14">
            <a:extLst>
              <a:ext uri="{FF2B5EF4-FFF2-40B4-BE49-F238E27FC236}">
                <a16:creationId xmlns:a16="http://schemas.microsoft.com/office/drawing/2014/main" id="{C22A8075-803F-A14F-902F-5526F2DDD3F9}"/>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
        <p:nvSpPr>
          <p:cNvPr id="10" name="Inhaltsplatzhalter 2">
            <a:extLst>
              <a:ext uri="{FF2B5EF4-FFF2-40B4-BE49-F238E27FC236}">
                <a16:creationId xmlns:a16="http://schemas.microsoft.com/office/drawing/2014/main" id="{770AC922-6444-A942-98D8-039519360B14}"/>
              </a:ext>
            </a:extLst>
          </p:cNvPr>
          <p:cNvSpPr>
            <a:spLocks noGrp="1"/>
          </p:cNvSpPr>
          <p:nvPr>
            <p:ph sz="half" idx="1" hasCustomPrompt="1"/>
          </p:nvPr>
        </p:nvSpPr>
        <p:spPr>
          <a:xfrm>
            <a:off x="540000" y="2167200"/>
            <a:ext cx="3727200" cy="2590800"/>
          </a:xfrm>
          <a:prstGeom prst="rect">
            <a:avLst/>
          </a:prstGeom>
        </p:spPr>
        <p:txBody>
          <a:bodyPr lIns="0" tIns="0" rIns="0" bIns="0"/>
          <a:lstStyle>
            <a:lvl1pPr marL="268288" indent="-261938">
              <a:buFont typeface="Symbol" pitchFamily="2" charset="2"/>
              <a:buChar char="-"/>
              <a:tabLst/>
              <a:defRPr sz="2000">
                <a:latin typeface="Arial" panose="020B0604020202020204" pitchFamily="34" charset="0"/>
                <a:cs typeface="Arial" panose="020B0604020202020204" pitchFamily="34" charset="0"/>
              </a:defRPr>
            </a:lvl1pPr>
            <a:lvl2pPr marL="268288" indent="-261938">
              <a:buFont typeface="Symbol" pitchFamily="2" charset="2"/>
              <a:buChar char="-"/>
              <a:tabLst/>
              <a:defRPr sz="2400">
                <a:latin typeface="Arial" panose="020B0604020202020204" pitchFamily="34" charset="0"/>
                <a:cs typeface="Arial" panose="020B0604020202020204" pitchFamily="34" charset="0"/>
              </a:defRPr>
            </a:lvl2pPr>
            <a:lvl3pPr marL="666750" indent="-222250">
              <a:buFont typeface="Symbol" pitchFamily="2" charset="2"/>
              <a:buChar char="-"/>
              <a:tabLst/>
              <a:defRPr sz="1800">
                <a:latin typeface="Arial" panose="020B0604020202020204" pitchFamily="34" charset="0"/>
                <a:cs typeface="Arial" panose="020B0604020202020204" pitchFamily="34" charset="0"/>
              </a:defRPr>
            </a:lvl3pPr>
            <a:lvl4pPr marL="1069975" indent="-180975">
              <a:buFont typeface="Symbol" pitchFamily="2" charset="2"/>
              <a:buChar char="-"/>
              <a:tabLst/>
              <a:defRPr sz="16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2"/>
            <a:r>
              <a:rPr lang="de-DE" dirty="0"/>
              <a:t>2. Ebene 18pt.</a:t>
            </a:r>
          </a:p>
          <a:p>
            <a:pPr lvl="2"/>
            <a:r>
              <a:rPr lang="de-DE" dirty="0"/>
              <a:t>2. Ebene</a:t>
            </a:r>
          </a:p>
          <a:p>
            <a:pPr lvl="3"/>
            <a:r>
              <a:rPr lang="de-DE" dirty="0"/>
              <a:t>3. Ebene 16pt.</a:t>
            </a:r>
          </a:p>
          <a:p>
            <a:pPr lvl="3"/>
            <a:r>
              <a:rPr lang="de-DE" dirty="0"/>
              <a:t>3. Ebene</a:t>
            </a:r>
          </a:p>
          <a:p>
            <a:pPr lvl="3"/>
            <a:r>
              <a:rPr lang="de-DE" dirty="0"/>
              <a:t>3. Ebene</a:t>
            </a:r>
            <a:endParaRPr lang="de-CH" dirty="0"/>
          </a:p>
          <a:p>
            <a:pPr lvl="3"/>
            <a:endParaRPr lang="de-CH" dirty="0"/>
          </a:p>
        </p:txBody>
      </p:sp>
      <p:sp>
        <p:nvSpPr>
          <p:cNvPr id="7" name="Inhaltsplatzhalter 2">
            <a:extLst>
              <a:ext uri="{FF2B5EF4-FFF2-40B4-BE49-F238E27FC236}">
                <a16:creationId xmlns:a16="http://schemas.microsoft.com/office/drawing/2014/main" id="{F2B75F21-AF2E-9341-B9E7-91E3CDFAE52D}"/>
              </a:ext>
            </a:extLst>
          </p:cNvPr>
          <p:cNvSpPr>
            <a:spLocks noGrp="1"/>
          </p:cNvSpPr>
          <p:nvPr>
            <p:ph sz="half" idx="21" hasCustomPrompt="1"/>
          </p:nvPr>
        </p:nvSpPr>
        <p:spPr>
          <a:xfrm>
            <a:off x="4876800" y="2167200"/>
            <a:ext cx="3727200" cy="2590800"/>
          </a:xfrm>
          <a:prstGeom prst="rect">
            <a:avLst/>
          </a:prstGeom>
        </p:spPr>
        <p:txBody>
          <a:bodyPr lIns="0" tIns="0" rIns="0" bIns="0"/>
          <a:lstStyle>
            <a:lvl1pPr marL="268288" indent="-261938">
              <a:buFont typeface="Symbol" pitchFamily="2" charset="2"/>
              <a:buChar char="-"/>
              <a:tabLst/>
              <a:defRPr sz="2000">
                <a:latin typeface="Arial" panose="020B0604020202020204" pitchFamily="34" charset="0"/>
                <a:cs typeface="Arial" panose="020B0604020202020204" pitchFamily="34" charset="0"/>
              </a:defRPr>
            </a:lvl1pPr>
            <a:lvl2pPr marL="268288" indent="-261938">
              <a:buFont typeface="Symbol" pitchFamily="2" charset="2"/>
              <a:buChar char="-"/>
              <a:tabLst/>
              <a:defRPr sz="2400">
                <a:latin typeface="Arial" panose="020B0604020202020204" pitchFamily="34" charset="0"/>
                <a:cs typeface="Arial" panose="020B0604020202020204" pitchFamily="34" charset="0"/>
              </a:defRPr>
            </a:lvl2pPr>
            <a:lvl3pPr marL="666750" indent="-222250">
              <a:buFont typeface="Symbol" pitchFamily="2" charset="2"/>
              <a:buChar char="-"/>
              <a:tabLst/>
              <a:defRPr sz="1800">
                <a:latin typeface="Arial" panose="020B0604020202020204" pitchFamily="34" charset="0"/>
                <a:cs typeface="Arial" panose="020B0604020202020204" pitchFamily="34" charset="0"/>
              </a:defRPr>
            </a:lvl3pPr>
            <a:lvl4pPr marL="1069975" indent="-176213">
              <a:buFont typeface="Symbol" pitchFamily="2" charset="2"/>
              <a:buChar char="-"/>
              <a:tabLst/>
              <a:defRPr sz="16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2"/>
            <a:r>
              <a:rPr lang="de-DE" dirty="0"/>
              <a:t>2. Ebene 18pt.</a:t>
            </a:r>
          </a:p>
          <a:p>
            <a:pPr lvl="2"/>
            <a:r>
              <a:rPr lang="de-DE" dirty="0"/>
              <a:t>2. Ebene</a:t>
            </a:r>
          </a:p>
          <a:p>
            <a:pPr lvl="3"/>
            <a:r>
              <a:rPr lang="de-DE" dirty="0"/>
              <a:t>3. Ebene 16pt.</a:t>
            </a:r>
          </a:p>
          <a:p>
            <a:pPr lvl="3"/>
            <a:r>
              <a:rPr lang="de-DE" dirty="0"/>
              <a:t>3. Ebene</a:t>
            </a:r>
          </a:p>
          <a:p>
            <a:pPr lvl="3"/>
            <a:r>
              <a:rPr lang="de-DE" dirty="0"/>
              <a:t>3. Ebene</a:t>
            </a:r>
            <a:endParaRPr lang="de-CH" dirty="0"/>
          </a:p>
          <a:p>
            <a:pPr lvl="3"/>
            <a:endParaRPr lang="de-CH" dirty="0"/>
          </a:p>
        </p:txBody>
      </p:sp>
    </p:spTree>
    <p:extLst>
      <p:ext uri="{BB962C8B-B14F-4D97-AF65-F5344CB8AC3E}">
        <p14:creationId xmlns:p14="http://schemas.microsoft.com/office/powerpoint/2010/main" val="1564147237"/>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Text-Folie mit Bild">
    <p:spTree>
      <p:nvGrpSpPr>
        <p:cNvPr id="1" name=""/>
        <p:cNvGrpSpPr/>
        <p:nvPr/>
      </p:nvGrpSpPr>
      <p:grpSpPr>
        <a:xfrm>
          <a:off x="0" y="0"/>
          <a:ext cx="0" cy="0"/>
          <a:chOff x="0" y="0"/>
          <a:chExt cx="0" cy="0"/>
        </a:xfrm>
      </p:grpSpPr>
      <p:sp>
        <p:nvSpPr>
          <p:cNvPr id="13" name="Inhaltsplatzhalter 2">
            <a:extLst>
              <a:ext uri="{FF2B5EF4-FFF2-40B4-BE49-F238E27FC236}">
                <a16:creationId xmlns:a16="http://schemas.microsoft.com/office/drawing/2014/main" id="{66E1B1B3-D081-AB43-BE21-0F61E2F2D9D8}"/>
              </a:ext>
            </a:extLst>
          </p:cNvPr>
          <p:cNvSpPr>
            <a:spLocks noGrp="1"/>
          </p:cNvSpPr>
          <p:nvPr>
            <p:ph sz="half" idx="1" hasCustomPrompt="1"/>
          </p:nvPr>
        </p:nvSpPr>
        <p:spPr>
          <a:xfrm>
            <a:off x="4572000" y="1925998"/>
            <a:ext cx="4572000" cy="3060000"/>
          </a:xfrm>
          <a:prstGeom prst="rect">
            <a:avLst/>
          </a:prstGeom>
          <a:solidFill>
            <a:schemeClr val="bg1">
              <a:lumMod val="7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12.7 (b) x 8.5 (h) cm </a:t>
            </a:r>
          </a:p>
        </p:txBody>
      </p:sp>
      <p:sp>
        <p:nvSpPr>
          <p:cNvPr id="4" name="Textplatzhalter 2">
            <a:extLst>
              <a:ext uri="{FF2B5EF4-FFF2-40B4-BE49-F238E27FC236}">
                <a16:creationId xmlns:a16="http://schemas.microsoft.com/office/drawing/2014/main" id="{E8DF8EC7-1228-E54F-AEA8-B9FA57ED0474}"/>
              </a:ext>
            </a:extLst>
          </p:cNvPr>
          <p:cNvSpPr>
            <a:spLocks noGrp="1"/>
          </p:cNvSpPr>
          <p:nvPr>
            <p:ph type="body" idx="11" hasCustomPrompt="1"/>
          </p:nvPr>
        </p:nvSpPr>
        <p:spPr>
          <a:xfrm>
            <a:off x="540000" y="1170000"/>
            <a:ext cx="7020000" cy="410369"/>
          </a:xfrm>
          <a:prstGeom prst="rect">
            <a:avLst/>
          </a:prstGeom>
        </p:spPr>
        <p:txBody>
          <a:bodyPr lIns="0" tIns="0" rIns="0" bIns="0" anchor="t">
            <a:spAutoFit/>
          </a:bodyPr>
          <a:lstStyle>
            <a:lvl1pPr marL="0" indent="0">
              <a:lnSpc>
                <a:spcPts val="3200"/>
              </a:lnSpc>
              <a:spcBef>
                <a:spcPts val="0"/>
              </a:spcBef>
              <a:buNone/>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17" name="Textplatzhalter 16">
            <a:extLst>
              <a:ext uri="{FF2B5EF4-FFF2-40B4-BE49-F238E27FC236}">
                <a16:creationId xmlns:a16="http://schemas.microsoft.com/office/drawing/2014/main" id="{723164D8-30C4-CA40-B858-A93802E24BA8}"/>
              </a:ext>
            </a:extLst>
          </p:cNvPr>
          <p:cNvSpPr>
            <a:spLocks noGrp="1"/>
          </p:cNvSpPr>
          <p:nvPr>
            <p:ph type="body" sz="quarter" idx="16" hasCustomPrompt="1"/>
          </p:nvPr>
        </p:nvSpPr>
        <p:spPr>
          <a:xfrm>
            <a:off x="540000" y="2160000"/>
            <a:ext cx="3726000" cy="180000"/>
          </a:xfrm>
          <a:prstGeom prst="rect">
            <a:avLst/>
          </a:prstGeom>
        </p:spPr>
        <p:txBody>
          <a:bodyPr lIns="0" tIns="0" rIns="0" bIns="0"/>
          <a:lstStyle>
            <a:lvl1pPr>
              <a:lnSpc>
                <a:spcPts val="1800"/>
              </a:lnSpc>
              <a:spcBef>
                <a:spcPts val="0"/>
              </a:spcBef>
              <a:defRPr sz="1600" b="1">
                <a:latin typeface="Arial" panose="020B0604020202020204" pitchFamily="34" charset="0"/>
                <a:cs typeface="Arial" panose="020B0604020202020204" pitchFamily="34" charset="0"/>
              </a:defRPr>
            </a:lvl1pPr>
          </a:lstStyle>
          <a:p>
            <a:pPr lvl="0"/>
            <a:r>
              <a:rPr lang="de-DE" dirty="0"/>
              <a:t>Aussage 1: Arial Fett 16pt.</a:t>
            </a:r>
          </a:p>
        </p:txBody>
      </p:sp>
      <p:sp>
        <p:nvSpPr>
          <p:cNvPr id="18" name="Textplatzhalter 16">
            <a:extLst>
              <a:ext uri="{FF2B5EF4-FFF2-40B4-BE49-F238E27FC236}">
                <a16:creationId xmlns:a16="http://schemas.microsoft.com/office/drawing/2014/main" id="{B040411C-234A-814D-906D-923A34543F9B}"/>
              </a:ext>
            </a:extLst>
          </p:cNvPr>
          <p:cNvSpPr>
            <a:spLocks noGrp="1"/>
          </p:cNvSpPr>
          <p:nvPr>
            <p:ph type="body" sz="quarter" idx="17" hasCustomPrompt="1"/>
          </p:nvPr>
        </p:nvSpPr>
        <p:spPr>
          <a:xfrm>
            <a:off x="540000" y="2430000"/>
            <a:ext cx="3726000" cy="2340000"/>
          </a:xfrm>
          <a:prstGeom prst="rect">
            <a:avLst/>
          </a:prstGeom>
        </p:spPr>
        <p:txBody>
          <a:bodyPr lIns="0" tIns="0" rIns="0" bIns="0"/>
          <a:lstStyle>
            <a:lvl1pPr>
              <a:lnSpc>
                <a:spcPts val="2000"/>
              </a:lnSpc>
              <a:spcBef>
                <a:spcPts val="0"/>
              </a:spcBef>
              <a:defRPr sz="1600" b="0">
                <a:latin typeface="Arial" panose="020B0604020202020204" pitchFamily="34" charset="0"/>
                <a:cs typeface="Arial" panose="020B0604020202020204" pitchFamily="34" charset="0"/>
              </a:defRPr>
            </a:lvl1pPr>
          </a:lstStyle>
          <a:p>
            <a:pPr lvl="0"/>
            <a:r>
              <a:rPr lang="de-DE" dirty="0" err="1"/>
              <a:t>Fliesstext</a:t>
            </a:r>
            <a:r>
              <a:rPr lang="de-DE" dirty="0"/>
              <a:t> 1: Arial 16/20pt.</a:t>
            </a:r>
          </a:p>
        </p:txBody>
      </p:sp>
      <p:sp>
        <p:nvSpPr>
          <p:cNvPr id="22" name="Textplatzhalter 21">
            <a:extLst>
              <a:ext uri="{FF2B5EF4-FFF2-40B4-BE49-F238E27FC236}">
                <a16:creationId xmlns:a16="http://schemas.microsoft.com/office/drawing/2014/main" id="{3AE95407-6558-2D43-AAF2-1E121E6601AF}"/>
              </a:ext>
            </a:extLst>
          </p:cNvPr>
          <p:cNvSpPr>
            <a:spLocks noGrp="1"/>
          </p:cNvSpPr>
          <p:nvPr>
            <p:ph type="body" sz="quarter" idx="20" hasCustomPrompt="1"/>
          </p:nvPr>
        </p:nvSpPr>
        <p:spPr>
          <a:xfrm>
            <a:off x="540000" y="280800"/>
            <a:ext cx="7020000" cy="166199"/>
          </a:xfrm>
          <a:prstGeom prst="rect">
            <a:avLst/>
          </a:prstGeom>
        </p:spPr>
        <p:txBody>
          <a:bodyPr lIns="0" tIns="0" rIns="0" bIns="0">
            <a:spAutoFit/>
          </a:bodyPr>
          <a:lstStyle>
            <a:lvl1pPr marL="0" marR="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sz="1200">
                <a:latin typeface="Arial" panose="020B0604020202020204" pitchFamily="34" charset="0"/>
                <a:cs typeface="Arial" panose="020B0604020202020204" pitchFamily="34" charset="0"/>
              </a:defRPr>
            </a:lvl1pPr>
          </a:lstStyle>
          <a:p>
            <a:pPr marL="0" marR="0" lvl="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a:pPr>
            <a:r>
              <a:rPr lang="de-DE" dirty="0"/>
              <a:t>Inhalt aus Inhaltverzeichnis (Arial 12pt., schwarz, max. 1 Zeile)</a:t>
            </a:r>
          </a:p>
        </p:txBody>
      </p:sp>
      <p:sp>
        <p:nvSpPr>
          <p:cNvPr id="8" name="Titelplatzhalter 14">
            <a:extLst>
              <a:ext uri="{FF2B5EF4-FFF2-40B4-BE49-F238E27FC236}">
                <a16:creationId xmlns:a16="http://schemas.microsoft.com/office/drawing/2014/main" id="{5170EE32-28A9-F84A-AD01-7B8166009F81}"/>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4233781139"/>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a: Folie für Grafik/Bild">
    <p:spTree>
      <p:nvGrpSpPr>
        <p:cNvPr id="1" name=""/>
        <p:cNvGrpSpPr/>
        <p:nvPr/>
      </p:nvGrpSpPr>
      <p:grpSpPr>
        <a:xfrm>
          <a:off x="0" y="0"/>
          <a:ext cx="0" cy="0"/>
          <a:chOff x="0" y="0"/>
          <a:chExt cx="0" cy="0"/>
        </a:xfrm>
      </p:grpSpPr>
      <p:sp>
        <p:nvSpPr>
          <p:cNvPr id="6" name="Inhaltsplatzhalter 2">
            <a:extLst>
              <a:ext uri="{FF2B5EF4-FFF2-40B4-BE49-F238E27FC236}">
                <a16:creationId xmlns:a16="http://schemas.microsoft.com/office/drawing/2014/main" id="{90318CE9-39BE-CB41-9E7E-545A530383E2}"/>
              </a:ext>
            </a:extLst>
          </p:cNvPr>
          <p:cNvSpPr>
            <a:spLocks noGrp="1"/>
          </p:cNvSpPr>
          <p:nvPr>
            <p:ph sz="half" idx="1" hasCustomPrompt="1"/>
          </p:nvPr>
        </p:nvSpPr>
        <p:spPr>
          <a:xfrm>
            <a:off x="0" y="1926000"/>
            <a:ext cx="9144000" cy="3060000"/>
          </a:xfrm>
          <a:prstGeom prst="rect">
            <a:avLst/>
          </a:prstGeom>
          <a:solidFill>
            <a:schemeClr val="bg1">
              <a:lumMod val="8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25.4 (b) x 8.5 (h) cm </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1170000"/>
            <a:ext cx="7020000" cy="410369"/>
          </a:xfrm>
          <a:prstGeom prst="rect">
            <a:avLst/>
          </a:prstGeom>
        </p:spPr>
        <p:txBody>
          <a:bodyPr lIns="0" tIns="0" rIns="0" bIns="0" anchor="t">
            <a:sp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8" name="Textplatzhalter 21">
            <a:extLst>
              <a:ext uri="{FF2B5EF4-FFF2-40B4-BE49-F238E27FC236}">
                <a16:creationId xmlns:a16="http://schemas.microsoft.com/office/drawing/2014/main" id="{601A40B5-7701-6547-8618-E74203A19E99}"/>
              </a:ext>
            </a:extLst>
          </p:cNvPr>
          <p:cNvSpPr>
            <a:spLocks noGrp="1"/>
          </p:cNvSpPr>
          <p:nvPr>
            <p:ph type="body" sz="quarter" idx="20" hasCustomPrompt="1"/>
          </p:nvPr>
        </p:nvSpPr>
        <p:spPr>
          <a:xfrm>
            <a:off x="540000" y="280800"/>
            <a:ext cx="7020000" cy="166199"/>
          </a:xfrm>
          <a:prstGeom prst="rect">
            <a:avLst/>
          </a:prstGeom>
        </p:spPr>
        <p:txBody>
          <a:bodyPr lIns="0" tIns="0" rIns="0" bIns="0">
            <a:spAutoFit/>
          </a:bodyPr>
          <a:lstStyle>
            <a:lvl1pPr marL="0" marR="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sz="1200">
                <a:latin typeface="Arial" panose="020B0604020202020204" pitchFamily="34" charset="0"/>
                <a:cs typeface="Arial" panose="020B0604020202020204" pitchFamily="34" charset="0"/>
              </a:defRPr>
            </a:lvl1pPr>
          </a:lstStyle>
          <a:p>
            <a:pPr marL="0" marR="0" lvl="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a:pPr>
            <a:r>
              <a:rPr lang="de-DE" dirty="0"/>
              <a:t>Inhalt aus Inhaltverzeichnis (Arial 12pt., schwarz, max. 1 Zeile)</a:t>
            </a:r>
          </a:p>
        </p:txBody>
      </p:sp>
      <p:sp>
        <p:nvSpPr>
          <p:cNvPr id="7" name="Titelplatzhalter 14">
            <a:extLst>
              <a:ext uri="{FF2B5EF4-FFF2-40B4-BE49-F238E27FC236}">
                <a16:creationId xmlns:a16="http://schemas.microsoft.com/office/drawing/2014/main" id="{CF6356AF-957D-A241-82E4-5276EE95A84E}"/>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215783846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b: Folie für Grafik/Bild">
    <p:spTree>
      <p:nvGrpSpPr>
        <p:cNvPr id="1" name=""/>
        <p:cNvGrpSpPr/>
        <p:nvPr/>
      </p:nvGrpSpPr>
      <p:grpSpPr>
        <a:xfrm>
          <a:off x="0" y="0"/>
          <a:ext cx="0" cy="0"/>
          <a:chOff x="0" y="0"/>
          <a:chExt cx="0" cy="0"/>
        </a:xfrm>
      </p:grpSpPr>
      <p:sp>
        <p:nvSpPr>
          <p:cNvPr id="6" name="Inhaltsplatzhalter 2">
            <a:extLst>
              <a:ext uri="{FF2B5EF4-FFF2-40B4-BE49-F238E27FC236}">
                <a16:creationId xmlns:a16="http://schemas.microsoft.com/office/drawing/2014/main" id="{90318CE9-39BE-CB41-9E7E-545A530383E2}"/>
              </a:ext>
            </a:extLst>
          </p:cNvPr>
          <p:cNvSpPr>
            <a:spLocks noGrp="1"/>
          </p:cNvSpPr>
          <p:nvPr>
            <p:ph sz="half" idx="1" hasCustomPrompt="1"/>
          </p:nvPr>
        </p:nvSpPr>
        <p:spPr>
          <a:xfrm>
            <a:off x="0" y="1238250"/>
            <a:ext cx="9144000" cy="3747750"/>
          </a:xfrm>
          <a:prstGeom prst="rect">
            <a:avLst/>
          </a:prstGeom>
          <a:solidFill>
            <a:schemeClr val="bg1">
              <a:lumMod val="8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25.4 (b) x 8.5 (h) cm </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680400"/>
            <a:ext cx="7020000" cy="410369"/>
          </a:xfrm>
          <a:prstGeom prst="rect">
            <a:avLst/>
          </a:prstGeom>
        </p:spPr>
        <p:txBody>
          <a:bodyPr lIns="0" tIns="0" rIns="0" bIns="0" anchor="t">
            <a:sp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7" name="Titelplatzhalter 14">
            <a:extLst>
              <a:ext uri="{FF2B5EF4-FFF2-40B4-BE49-F238E27FC236}">
                <a16:creationId xmlns:a16="http://schemas.microsoft.com/office/drawing/2014/main" id="{CF6356AF-957D-A241-82E4-5276EE95A84E}"/>
              </a:ext>
            </a:extLst>
          </p:cNvPr>
          <p:cNvSpPr>
            <a:spLocks noGrp="1"/>
          </p:cNvSpPr>
          <p:nvPr>
            <p:ph type="title" hasCustomPrompt="1"/>
          </p:nvPr>
        </p:nvSpPr>
        <p:spPr>
          <a:xfrm>
            <a:off x="540000" y="1872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3218821691"/>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ags" Target="../tags/tag1.xml"/><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ags" Target="../tags/tag3.xml"/><Relationship Id="rId4"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1.emf"/><Relationship Id="rId4" Type="http://schemas.openxmlformats.org/officeDocument/2006/relationships/tags" Target="../tags/tag5.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6.xml"/><Relationship Id="rId7" Type="http://schemas.openxmlformats.org/officeDocument/2006/relationships/tags" Target="../tags/tag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4.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heme" Target="../theme/theme5.xml"/><Relationship Id="rId1" Type="http://schemas.openxmlformats.org/officeDocument/2006/relationships/slideLayout" Target="../slideLayouts/slideLayout9.xml"/><Relationship Id="rId5" Type="http://schemas.openxmlformats.org/officeDocument/2006/relationships/image" Target="../media/image1.emf"/><Relationship Id="rId4" Type="http://schemas.openxmlformats.org/officeDocument/2006/relationships/tags" Target="../tags/tag8.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2.xml"/><Relationship Id="rId7" Type="http://schemas.openxmlformats.org/officeDocument/2006/relationships/tags" Target="../tags/tag1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Bild 5">
            <a:extLst>
              <a:ext uri="{FF2B5EF4-FFF2-40B4-BE49-F238E27FC236}">
                <a16:creationId xmlns:a16="http://schemas.microsoft.com/office/drawing/2014/main" id="{672FFD4B-953E-1948-9D3C-E799629962F0}"/>
              </a:ext>
            </a:extLst>
          </p:cNvPr>
          <p:cNvPicPr>
            <a:picLocks noGrp="1" noSelect="1" noRot="1" noMove="1" noResize="1" noEditPoints="1" noAdjustHandles="1" noChangeArrowheads="1" noChangeShapeType="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895600" y="270000"/>
            <a:ext cx="4603750" cy="3683000"/>
          </a:xfrm>
          <a:prstGeom prst="rect">
            <a:avLst/>
          </a:prstGeom>
        </p:spPr>
      </p:pic>
    </p:spTree>
    <p:extLst>
      <p:ext uri="{BB962C8B-B14F-4D97-AF65-F5344CB8AC3E}">
        <p14:creationId xmlns:p14="http://schemas.microsoft.com/office/powerpoint/2010/main" val="3529454249"/>
      </p:ext>
    </p:extLst>
  </p:cSld>
  <p:clrMap bg1="lt1" tx1="dk1" bg2="lt2" tx2="dk2" accent1="accent1" accent2="accent2" accent3="accent3" accent4="accent4" accent5="accent5" accent6="accent6" hlink="hlink" folHlink="folHlink"/>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elplatzhalter 14">
            <a:extLst>
              <a:ext uri="{FF2B5EF4-FFF2-40B4-BE49-F238E27FC236}">
                <a16:creationId xmlns:a16="http://schemas.microsoft.com/office/drawing/2014/main" id="{D1CC1DEE-A5BE-164E-9082-DE28396C7C56}"/>
              </a:ext>
            </a:extLst>
          </p:cNvPr>
          <p:cNvSpPr>
            <a:spLocks noGrp="1" noRot="1" noMove="1" noResize="1" noEditPoints="1" noAdjustHandles="1" noChangeArrowheads="1" noChangeShapeType="1"/>
          </p:cNvSpPr>
          <p:nvPr>
            <p:ph type="title"/>
            <p:custDataLst>
              <p:tags r:id="rId4"/>
            </p:custDataLst>
          </p:nvPr>
        </p:nvSpPr>
        <p:spPr>
          <a:xfrm>
            <a:off x="540000" y="187200"/>
            <a:ext cx="7020000" cy="410369"/>
          </a:xfrm>
          <a:prstGeom prst="rect">
            <a:avLst/>
          </a:prstGeom>
        </p:spPr>
        <p:txBody>
          <a:bodyPr vert="horz" lIns="0" tIns="0" rIns="0" bIns="0" rtlCol="0" anchor="b" anchorCtr="0">
            <a:noAutofit/>
          </a:bodyPr>
          <a:lstStyle/>
          <a:p>
            <a:r>
              <a:rPr lang="de-DE" dirty="0"/>
              <a:t>Titel A:  (Arial 28pt., rot, max. 1 Zeile) </a:t>
            </a:r>
          </a:p>
        </p:txBody>
      </p:sp>
      <p:pic>
        <p:nvPicPr>
          <p:cNvPr id="8" name="Bild 5">
            <a:extLst>
              <a:ext uri="{FF2B5EF4-FFF2-40B4-BE49-F238E27FC236}">
                <a16:creationId xmlns:a16="http://schemas.microsoft.com/office/drawing/2014/main" id="{8EF88773-CF19-0446-8E72-82C3FC2CA652}"/>
              </a:ext>
            </a:extLst>
          </p:cNvPr>
          <p:cNvPicPr>
            <a:picLocks noGrp="1" noSelect="1" noRot="1" noMove="1" noResize="1" noEditPoints="1" noAdjustHandles="1" noChangeArrowheads="1" noChangeShapeType="1"/>
          </p:cNvPicPr>
          <p:nvPr userDrawn="1">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Tree>
    <p:extLst>
      <p:ext uri="{BB962C8B-B14F-4D97-AF65-F5344CB8AC3E}">
        <p14:creationId xmlns:p14="http://schemas.microsoft.com/office/powerpoint/2010/main" val="742856631"/>
      </p:ext>
    </p:extLst>
  </p:cSld>
  <p:clrMap bg1="lt1" tx1="dk1" bg2="lt2" tx2="dk2" accent1="accent1" accent2="accent2" accent3="accent3" accent4="accent4" accent5="accent5" accent6="accent6" hlink="hlink" folHlink="folHlink"/>
  <p:sldLayoutIdLst>
    <p:sldLayoutId id="2147483750" r:id="rId1"/>
    <p:sldLayoutId id="2147483765" r:id="rId2"/>
  </p:sldLayoutIdLst>
  <p:hf hdr="0" dt="0"/>
  <p:txStyles>
    <p:titleStyle>
      <a:lvl1pPr algn="l" defTabSz="914400" rtl="0" eaLnBrk="1" latinLnBrk="0" hangingPunct="1">
        <a:lnSpc>
          <a:spcPts val="3200"/>
        </a:lnSpc>
        <a:spcBef>
          <a:spcPct val="0"/>
        </a:spcBef>
        <a:buNone/>
        <a:defRPr sz="2800" kern="1200">
          <a:solidFill>
            <a:srgbClr val="E6002E"/>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24" userDrawn="1">
          <p15:clr>
            <a:srgbClr val="F26B43"/>
          </p15:clr>
        </p15:guide>
        <p15:guide id="3" pos="4752" userDrawn="1">
          <p15:clr>
            <a:srgbClr val="F26B43"/>
          </p15:clr>
        </p15:guide>
        <p15:guide id="4" pos="5664" userDrawn="1">
          <p15:clr>
            <a:srgbClr val="F26B43"/>
          </p15:clr>
        </p15:guide>
        <p15:guide id="6" pos="336" userDrawn="1">
          <p15:clr>
            <a:srgbClr val="F26B43"/>
          </p15:clr>
        </p15:guide>
        <p15:guide id="13" orient="horz" pos="836" userDrawn="1">
          <p15:clr>
            <a:srgbClr val="F26B43"/>
          </p15:clr>
        </p15:guide>
        <p15:guide id="15" orient="horz" pos="631" userDrawn="1">
          <p15:clr>
            <a:srgbClr val="F26B43"/>
          </p15:clr>
        </p15:guide>
        <p15:guide id="21" orient="horz" pos="1208" userDrawn="1">
          <p15:clr>
            <a:srgbClr val="F26B43"/>
          </p15:clr>
        </p15:guide>
        <p15:guide id="22" orient="horz" pos="47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elplatzhalter 14">
            <a:extLst>
              <a:ext uri="{FF2B5EF4-FFF2-40B4-BE49-F238E27FC236}">
                <a16:creationId xmlns:a16="http://schemas.microsoft.com/office/drawing/2014/main" id="{D1CC1DEE-A5BE-164E-9082-DE28396C7C56}"/>
              </a:ext>
            </a:extLst>
          </p:cNvPr>
          <p:cNvSpPr>
            <a:spLocks noGrp="1" noRot="1" noMove="1" noResize="1" noEditPoints="1" noAdjustHandles="1" noChangeArrowheads="1" noChangeShapeType="1"/>
          </p:cNvSpPr>
          <p:nvPr>
            <p:ph type="title"/>
            <p:custDataLst>
              <p:tags r:id="rId3"/>
            </p:custDataLst>
          </p:nvPr>
        </p:nvSpPr>
        <p:spPr>
          <a:xfrm>
            <a:off x="540000" y="1220400"/>
            <a:ext cx="7020000" cy="900000"/>
          </a:xfrm>
          <a:prstGeom prst="rect">
            <a:avLst/>
          </a:prstGeom>
        </p:spPr>
        <p:txBody>
          <a:bodyPr vert="horz" wrap="square" lIns="0" tIns="0" rIns="0" bIns="0" rtlCol="0" anchor="b" anchorCtr="0">
            <a:noAutofit/>
          </a:bodyPr>
          <a:lstStyle/>
          <a:p>
            <a:r>
              <a:rPr lang="de-DE" dirty="0"/>
              <a:t>Titel A (Arial 28/32pt., </a:t>
            </a:r>
            <a:br>
              <a:rPr lang="de-DE" dirty="0"/>
            </a:br>
            <a:r>
              <a:rPr lang="de-DE" dirty="0"/>
              <a:t>rot, max. 2 Zeilen) </a:t>
            </a:r>
          </a:p>
        </p:txBody>
      </p:sp>
      <p:pic>
        <p:nvPicPr>
          <p:cNvPr id="4" name="Bild 5">
            <a:extLst>
              <a:ext uri="{FF2B5EF4-FFF2-40B4-BE49-F238E27FC236}">
                <a16:creationId xmlns:a16="http://schemas.microsoft.com/office/drawing/2014/main" id="{FCC3D389-9973-964B-91ED-5643E78F35AA}"/>
              </a:ext>
            </a:extLst>
          </p:cNvPr>
          <p:cNvPicPr>
            <a:picLocks noGrp="1" noSelect="1" noRot="1" noMove="1" noResize="1" noEditPoints="1" noAdjustHandles="1" noChangeArrowheads="1" noChangeShapeType="1"/>
          </p:cNvPicPr>
          <p:nvPr userDrawn="1">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Tree>
    <p:extLst>
      <p:ext uri="{BB962C8B-B14F-4D97-AF65-F5344CB8AC3E}">
        <p14:creationId xmlns:p14="http://schemas.microsoft.com/office/powerpoint/2010/main" val="4081700730"/>
      </p:ext>
    </p:extLst>
  </p:cSld>
  <p:clrMap bg1="lt1" tx1="dk1" bg2="lt2" tx2="dk2" accent1="accent1" accent2="accent2" accent3="accent3" accent4="accent4" accent5="accent5" accent6="accent6" hlink="hlink" folHlink="folHlink"/>
  <p:sldLayoutIdLst>
    <p:sldLayoutId id="2147483756" r:id="rId1"/>
  </p:sldLayoutIdLst>
  <p:hf hdr="0" dt="0"/>
  <p:txStyles>
    <p:titleStyle>
      <a:lvl1pPr algn="l" defTabSz="914400" rtl="0" eaLnBrk="1" latinLnBrk="0" hangingPunct="1">
        <a:lnSpc>
          <a:spcPts val="3200"/>
        </a:lnSpc>
        <a:spcBef>
          <a:spcPct val="0"/>
        </a:spcBef>
        <a:buNone/>
        <a:defRPr sz="2800" kern="1200">
          <a:solidFill>
            <a:srgbClr val="E6002E"/>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284" userDrawn="1">
          <p15:clr>
            <a:srgbClr val="F26B43"/>
          </p15:clr>
        </p15:guide>
        <p15:guide id="2" pos="336">
          <p15:clr>
            <a:srgbClr val="F26B43"/>
          </p15:clr>
        </p15:guide>
        <p15:guide id="3" pos="4752" userDrawn="1">
          <p15:clr>
            <a:srgbClr val="F26B43"/>
          </p15:clr>
        </p15:guide>
        <p15:guide id="4" pos="5664" userDrawn="1">
          <p15:clr>
            <a:srgbClr val="F26B43"/>
          </p15:clr>
        </p15:guide>
        <p15:guide id="6" orient="horz" pos="1432" userDrawn="1">
          <p15:clr>
            <a:srgbClr val="F26B43"/>
          </p15:clr>
        </p15:guide>
        <p15:guide id="12" orient="horz" pos="2255"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E756D428-BAD7-3447-9927-B6A9FCF078AE}"/>
              </a:ext>
            </a:extLst>
          </p:cNvPr>
          <p:cNvSpPr>
            <a:spLocks noGrp="1"/>
          </p:cNvSpPr>
          <p:nvPr>
            <p:ph type="title"/>
          </p:nvPr>
        </p:nvSpPr>
        <p:spPr>
          <a:xfrm>
            <a:off x="540000" y="676800"/>
            <a:ext cx="7020000" cy="410369"/>
          </a:xfrm>
          <a:prstGeom prst="rect">
            <a:avLst/>
          </a:prstGeom>
        </p:spPr>
        <p:txBody>
          <a:bodyPr vert="horz" lIns="0" tIns="0" rIns="0" bIns="0" rtlCol="0" anchor="t">
            <a:spAutoFit/>
          </a:bodyPr>
          <a:lstStyle/>
          <a:p>
            <a:r>
              <a:rPr lang="de-DE" dirty="0"/>
              <a:t>Titel A (Arial 28pt., rot, max. 1 Zeile) </a:t>
            </a:r>
          </a:p>
        </p:txBody>
      </p:sp>
      <p:sp>
        <p:nvSpPr>
          <p:cNvPr id="5" name="Rechteck 4">
            <a:extLst>
              <a:ext uri="{FF2B5EF4-FFF2-40B4-BE49-F238E27FC236}">
                <a16:creationId xmlns:a16="http://schemas.microsoft.com/office/drawing/2014/main" id="{4EBF98FB-2886-B941-8FDB-3481055A357B}"/>
              </a:ext>
            </a:extLst>
          </p:cNvPr>
          <p:cNvSpPr/>
          <p:nvPr userDrawn="1"/>
        </p:nvSpPr>
        <p:spPr>
          <a:xfrm>
            <a:off x="0" y="1925998"/>
            <a:ext cx="9144000" cy="306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pic>
        <p:nvPicPr>
          <p:cNvPr id="6" name="Bild 5">
            <a:extLst>
              <a:ext uri="{FF2B5EF4-FFF2-40B4-BE49-F238E27FC236}">
                <a16:creationId xmlns:a16="http://schemas.microsoft.com/office/drawing/2014/main" id="{F06A9DEA-0FB9-8F47-9F85-6FBBED932B69}"/>
              </a:ext>
            </a:extLst>
          </p:cNvPr>
          <p:cNvPicPr>
            <a:picLocks noGrp="1" noSelect="1" noRot="1" noMove="1" noResize="1" noEditPoints="1" noAdjustHandles="1" noChangeArrowheads="1" noChangeShapeType="1"/>
          </p:cNvPicPr>
          <p:nvPr userDrawn="1">
            <p:custDataLst>
              <p:tags r:id="rId7"/>
            </p:custDataLst>
          </p:nvPr>
        </p:nvPicPr>
        <p:blipFill>
          <a:blip r:embed="rId8"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
        <p:nvSpPr>
          <p:cNvPr id="7" name="Foliennummernplatzhalter 5">
            <a:extLst>
              <a:ext uri="{FF2B5EF4-FFF2-40B4-BE49-F238E27FC236}">
                <a16:creationId xmlns:a16="http://schemas.microsoft.com/office/drawing/2014/main" id="{F11E8D0C-14F6-CE42-B947-C439B799E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B2C14-F465-F643-BD65-D6125390A9E0}" type="slidenum">
              <a:rPr lang="de-DE" smtClean="0"/>
              <a:t>‹#›</a:t>
            </a:fld>
            <a:endParaRPr lang="de-DE"/>
          </a:p>
        </p:txBody>
      </p:sp>
      <p:sp>
        <p:nvSpPr>
          <p:cNvPr id="8" name="Foliennummernplatzhalter 5">
            <a:extLst>
              <a:ext uri="{FF2B5EF4-FFF2-40B4-BE49-F238E27FC236}">
                <a16:creationId xmlns:a16="http://schemas.microsoft.com/office/drawing/2014/main" id="{AC8EDBC1-FAB1-5049-8E88-A148342FA57D}"/>
              </a:ext>
            </a:extLst>
          </p:cNvPr>
          <p:cNvSpPr txBox="1">
            <a:spLocks/>
          </p:cNvSpPr>
          <p:nvPr userDrawn="1"/>
        </p:nvSpPr>
        <p:spPr>
          <a:xfrm>
            <a:off x="8763000" y="65087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6AB2C14-F465-F643-BD65-D6125390A9E0}" type="slidenum">
              <a:rPr lang="de-DE" smtClean="0"/>
              <a:pPr/>
              <a:t>‹#›</a:t>
            </a:fld>
            <a:endParaRPr lang="de-DE"/>
          </a:p>
        </p:txBody>
      </p:sp>
      <p:sp>
        <p:nvSpPr>
          <p:cNvPr id="13" name="Foliennummernplatzhalter 5">
            <a:extLst>
              <a:ext uri="{FF2B5EF4-FFF2-40B4-BE49-F238E27FC236}">
                <a16:creationId xmlns:a16="http://schemas.microsoft.com/office/drawing/2014/main" id="{D46E2520-6889-A743-9B33-C33B30D332DC}"/>
              </a:ext>
            </a:extLst>
          </p:cNvPr>
          <p:cNvSpPr txBox="1">
            <a:spLocks/>
          </p:cNvSpPr>
          <p:nvPr userDrawn="1"/>
        </p:nvSpPr>
        <p:spPr>
          <a:xfrm>
            <a:off x="533400" y="4984750"/>
            <a:ext cx="1440000" cy="15875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EE4E90-A1E4-1B42-8CCE-F5D8D3FE1ED0}" type="slidenum">
              <a:rPr lang="de-DE" smtClean="0">
                <a:solidFill>
                  <a:schemeClr val="tx1"/>
                </a:solidFill>
              </a:rPr>
              <a:pPr/>
              <a:t>‹#›</a:t>
            </a:fld>
            <a:endParaRPr lang="de-DE" dirty="0">
              <a:solidFill>
                <a:schemeClr val="tx1"/>
              </a:solidFill>
            </a:endParaRPr>
          </a:p>
        </p:txBody>
      </p:sp>
    </p:spTree>
    <p:extLst>
      <p:ext uri="{BB962C8B-B14F-4D97-AF65-F5344CB8AC3E}">
        <p14:creationId xmlns:p14="http://schemas.microsoft.com/office/powerpoint/2010/main" val="1650500097"/>
      </p:ext>
    </p:extLst>
  </p:cSld>
  <p:clrMap bg1="lt1" tx1="dk1" bg2="lt2" tx2="dk2" accent1="accent1" accent2="accent2" accent3="accent3" accent4="accent4" accent5="accent5" accent6="accent6" hlink="hlink" folHlink="folHlink"/>
  <p:sldLayoutIdLst>
    <p:sldLayoutId id="2147483752" r:id="rId1"/>
    <p:sldLayoutId id="2147483688" r:id="rId2"/>
    <p:sldLayoutId id="2147483766" r:id="rId3"/>
    <p:sldLayoutId id="2147483754" r:id="rId4"/>
    <p:sldLayoutId id="2147483767" r:id="rId5"/>
  </p:sldLayoutIdLst>
  <p:hf hdr="0" dt="0"/>
  <p:txStyles>
    <p:titleStyle>
      <a:lvl1pPr algn="l" defTabSz="914377" rtl="0" eaLnBrk="1" latinLnBrk="0" hangingPunct="1">
        <a:lnSpc>
          <a:spcPts val="3200"/>
        </a:lnSpc>
        <a:spcBef>
          <a:spcPct val="0"/>
        </a:spcBef>
        <a:buNone/>
        <a:defRPr sz="2800" kern="1200">
          <a:solidFill>
            <a:srgbClr val="E6002E"/>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336" userDrawn="1">
          <p15:clr>
            <a:srgbClr val="F26B43"/>
          </p15:clr>
        </p15:guide>
        <p15:guide id="4" orient="horz" pos="1380" userDrawn="1">
          <p15:clr>
            <a:srgbClr val="F26B43"/>
          </p15:clr>
        </p15:guide>
        <p15:guide id="9" pos="2688" userDrawn="1">
          <p15:clr>
            <a:srgbClr val="F26B43"/>
          </p15:clr>
        </p15:guide>
        <p15:guide id="10" pos="3072" userDrawn="1">
          <p15:clr>
            <a:srgbClr val="F26B43"/>
          </p15:clr>
        </p15:guide>
        <p15:guide id="11" pos="2880" userDrawn="1">
          <p15:clr>
            <a:srgbClr val="F26B43"/>
          </p15:clr>
        </p15:guide>
        <p15:guide id="12" pos="5424" userDrawn="1">
          <p15:clr>
            <a:srgbClr val="F26B43"/>
          </p15:clr>
        </p15:guide>
        <p15:guide id="19" orient="horz" pos="780" userDrawn="1">
          <p15:clr>
            <a:srgbClr val="F26B43"/>
          </p15:clr>
        </p15:guide>
        <p15:guide id="20" orient="horz" pos="189" userDrawn="1">
          <p15:clr>
            <a:srgbClr val="F26B43"/>
          </p15:clr>
        </p15:guide>
        <p15:guide id="24" orient="horz" pos="1213" userDrawn="1">
          <p15:clr>
            <a:srgbClr val="F26B43"/>
          </p15:clr>
        </p15:guide>
        <p15:guide id="25" orient="horz" pos="634" userDrawn="1">
          <p15:clr>
            <a:srgbClr val="F26B43"/>
          </p15:clr>
        </p15:guide>
        <p15:guide id="26" orient="horz" pos="472" userDrawn="1">
          <p15:clr>
            <a:srgbClr val="F26B43"/>
          </p15:clr>
        </p15:guide>
        <p15:guide id="29" orient="horz" pos="2981" userDrawn="1">
          <p15:clr>
            <a:srgbClr val="F26B43"/>
          </p15:clr>
        </p15:guide>
        <p15:guide id="30" orient="horz" pos="314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E756D428-BAD7-3447-9927-B6A9FCF078AE}"/>
              </a:ext>
            </a:extLst>
          </p:cNvPr>
          <p:cNvSpPr>
            <a:spLocks noGrp="1" noRot="1" noMove="1" noResize="1" noEditPoints="1" noAdjustHandles="1" noChangeArrowheads="1" noChangeShapeType="1"/>
          </p:cNvSpPr>
          <p:nvPr>
            <p:ph type="title"/>
            <p:custDataLst>
              <p:tags r:id="rId3"/>
            </p:custDataLst>
          </p:nvPr>
        </p:nvSpPr>
        <p:spPr>
          <a:xfrm>
            <a:off x="540000" y="187200"/>
            <a:ext cx="7020000" cy="410369"/>
          </a:xfrm>
          <a:prstGeom prst="rect">
            <a:avLst/>
          </a:prstGeom>
        </p:spPr>
        <p:txBody>
          <a:bodyPr vert="horz" lIns="0" tIns="0" rIns="0" bIns="0" rtlCol="0" anchor="t">
            <a:spAutoFit/>
          </a:bodyPr>
          <a:lstStyle/>
          <a:p>
            <a:r>
              <a:rPr lang="de-DE" dirty="0"/>
              <a:t>Titel A (Arial 28pt., rot, max. 1 Zeile) </a:t>
            </a:r>
          </a:p>
        </p:txBody>
      </p:sp>
      <p:pic>
        <p:nvPicPr>
          <p:cNvPr id="6" name="Bild 5">
            <a:extLst>
              <a:ext uri="{FF2B5EF4-FFF2-40B4-BE49-F238E27FC236}">
                <a16:creationId xmlns:a16="http://schemas.microsoft.com/office/drawing/2014/main" id="{F06A9DEA-0FB9-8F47-9F85-6FBBED932B69}"/>
              </a:ext>
            </a:extLst>
          </p:cNvPr>
          <p:cNvPicPr>
            <a:picLocks noGrp="1" noSelect="1" noRot="1" noMove="1" noResize="1" noEditPoints="1" noAdjustHandles="1" noChangeArrowheads="1" noChangeShapeType="1"/>
          </p:cNvPicPr>
          <p:nvPr userDrawn="1">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
        <p:nvSpPr>
          <p:cNvPr id="7" name="Foliennummernplatzhalter 5">
            <a:extLst>
              <a:ext uri="{FF2B5EF4-FFF2-40B4-BE49-F238E27FC236}">
                <a16:creationId xmlns:a16="http://schemas.microsoft.com/office/drawing/2014/main" id="{F11E8D0C-14F6-CE42-B947-C439B799E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B2C14-F465-F643-BD65-D6125390A9E0}" type="slidenum">
              <a:rPr lang="de-DE" smtClean="0"/>
              <a:t>‹#›</a:t>
            </a:fld>
            <a:endParaRPr lang="de-DE"/>
          </a:p>
        </p:txBody>
      </p:sp>
      <p:sp>
        <p:nvSpPr>
          <p:cNvPr id="8" name="Foliennummernplatzhalter 5">
            <a:extLst>
              <a:ext uri="{FF2B5EF4-FFF2-40B4-BE49-F238E27FC236}">
                <a16:creationId xmlns:a16="http://schemas.microsoft.com/office/drawing/2014/main" id="{AC8EDBC1-FAB1-5049-8E88-A148342FA57D}"/>
              </a:ext>
            </a:extLst>
          </p:cNvPr>
          <p:cNvSpPr txBox="1">
            <a:spLocks/>
          </p:cNvSpPr>
          <p:nvPr userDrawn="1"/>
        </p:nvSpPr>
        <p:spPr>
          <a:xfrm>
            <a:off x="8763000" y="65087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6AB2C14-F465-F643-BD65-D6125390A9E0}" type="slidenum">
              <a:rPr lang="de-DE" smtClean="0"/>
              <a:pPr/>
              <a:t>‹#›</a:t>
            </a:fld>
            <a:endParaRPr lang="de-DE"/>
          </a:p>
        </p:txBody>
      </p:sp>
      <p:sp>
        <p:nvSpPr>
          <p:cNvPr id="13" name="Foliennummernplatzhalter 5">
            <a:extLst>
              <a:ext uri="{FF2B5EF4-FFF2-40B4-BE49-F238E27FC236}">
                <a16:creationId xmlns:a16="http://schemas.microsoft.com/office/drawing/2014/main" id="{D46E2520-6889-A743-9B33-C33B30D332DC}"/>
              </a:ext>
            </a:extLst>
          </p:cNvPr>
          <p:cNvSpPr txBox="1">
            <a:spLocks/>
          </p:cNvSpPr>
          <p:nvPr userDrawn="1"/>
        </p:nvSpPr>
        <p:spPr>
          <a:xfrm>
            <a:off x="533400" y="4984750"/>
            <a:ext cx="1440000" cy="15875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EE4E90-A1E4-1B42-8CCE-F5D8D3FE1ED0}" type="slidenum">
              <a:rPr lang="de-DE" smtClean="0">
                <a:solidFill>
                  <a:schemeClr val="tx1"/>
                </a:solidFill>
              </a:rPr>
              <a:pPr/>
              <a:t>‹#›</a:t>
            </a:fld>
            <a:endParaRPr lang="de-DE" dirty="0">
              <a:solidFill>
                <a:schemeClr val="tx1"/>
              </a:solidFill>
            </a:endParaRPr>
          </a:p>
        </p:txBody>
      </p:sp>
    </p:spTree>
    <p:extLst>
      <p:ext uri="{BB962C8B-B14F-4D97-AF65-F5344CB8AC3E}">
        <p14:creationId xmlns:p14="http://schemas.microsoft.com/office/powerpoint/2010/main" val="106798402"/>
      </p:ext>
    </p:extLst>
  </p:cSld>
  <p:clrMap bg1="lt1" tx1="dk1" bg2="lt2" tx2="dk2" accent1="accent1" accent2="accent2" accent3="accent3" accent4="accent4" accent5="accent5" accent6="accent6" hlink="hlink" folHlink="folHlink"/>
  <p:sldLayoutIdLst>
    <p:sldLayoutId id="2147483775" r:id="rId1"/>
  </p:sldLayoutIdLst>
  <p:hf hdr="0" dt="0"/>
  <p:txStyles>
    <p:titleStyle>
      <a:lvl1pPr algn="l" defTabSz="914377" rtl="0" eaLnBrk="1" latinLnBrk="0" hangingPunct="1">
        <a:lnSpc>
          <a:spcPts val="3200"/>
        </a:lnSpc>
        <a:spcBef>
          <a:spcPct val="0"/>
        </a:spcBef>
        <a:buNone/>
        <a:defRPr sz="2800" kern="1200">
          <a:solidFill>
            <a:srgbClr val="E6002E"/>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336">
          <p15:clr>
            <a:srgbClr val="F26B43"/>
          </p15:clr>
        </p15:guide>
        <p15:guide id="4" orient="horz" pos="1380">
          <p15:clr>
            <a:srgbClr val="F26B43"/>
          </p15:clr>
        </p15:guide>
        <p15:guide id="9" pos="2688">
          <p15:clr>
            <a:srgbClr val="F26B43"/>
          </p15:clr>
        </p15:guide>
        <p15:guide id="10" pos="3072">
          <p15:clr>
            <a:srgbClr val="F26B43"/>
          </p15:clr>
        </p15:guide>
        <p15:guide id="11" pos="2880">
          <p15:clr>
            <a:srgbClr val="F26B43"/>
          </p15:clr>
        </p15:guide>
        <p15:guide id="12" pos="5424">
          <p15:clr>
            <a:srgbClr val="F26B43"/>
          </p15:clr>
        </p15:guide>
        <p15:guide id="19" orient="horz" pos="780">
          <p15:clr>
            <a:srgbClr val="F26B43"/>
          </p15:clr>
        </p15:guide>
        <p15:guide id="20" orient="horz" pos="324" userDrawn="1">
          <p15:clr>
            <a:srgbClr val="F26B43"/>
          </p15:clr>
        </p15:guide>
        <p15:guide id="24" orient="horz" pos="1213">
          <p15:clr>
            <a:srgbClr val="F26B43"/>
          </p15:clr>
        </p15:guide>
        <p15:guide id="25" orient="horz" pos="634">
          <p15:clr>
            <a:srgbClr val="F26B43"/>
          </p15:clr>
        </p15:guide>
        <p15:guide id="26" orient="horz" pos="472">
          <p15:clr>
            <a:srgbClr val="F26B43"/>
          </p15:clr>
        </p15:guide>
        <p15:guide id="29" orient="horz" pos="2981">
          <p15:clr>
            <a:srgbClr val="F26B43"/>
          </p15:clr>
        </p15:guide>
        <p15:guide id="30" orient="horz" pos="31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E756D428-BAD7-3447-9927-B6A9FCF078AE}"/>
              </a:ext>
            </a:extLst>
          </p:cNvPr>
          <p:cNvSpPr>
            <a:spLocks noGrp="1" noRot="1" noMove="1" noResize="1" noEditPoints="1" noAdjustHandles="1" noChangeArrowheads="1" noChangeShapeType="1"/>
          </p:cNvSpPr>
          <p:nvPr>
            <p:ph type="title"/>
            <p:custDataLst>
              <p:tags r:id="rId5"/>
            </p:custDataLst>
          </p:nvPr>
        </p:nvSpPr>
        <p:spPr>
          <a:xfrm>
            <a:off x="540000" y="187200"/>
            <a:ext cx="7020000" cy="410369"/>
          </a:xfrm>
          <a:prstGeom prst="rect">
            <a:avLst/>
          </a:prstGeom>
        </p:spPr>
        <p:txBody>
          <a:bodyPr vert="horz" lIns="0" tIns="0" rIns="0" bIns="0" rtlCol="0" anchor="t">
            <a:spAutoFit/>
          </a:bodyPr>
          <a:lstStyle/>
          <a:p>
            <a:r>
              <a:rPr lang="de-CH" sz="2800" kern="1200" dirty="0">
                <a:solidFill>
                  <a:srgbClr val="E6002F"/>
                </a:solidFill>
                <a:effectLst/>
                <a:latin typeface="Arial" panose="020B0604020202020204" pitchFamily="34" charset="0"/>
                <a:ea typeface="+mj-ea"/>
                <a:cs typeface="Arial" panose="020B0604020202020204" pitchFamily="34" charset="0"/>
              </a:rPr>
              <a:t>Inhaltliche Guidelines</a:t>
            </a:r>
            <a:endParaRPr lang="de-DE" dirty="0"/>
          </a:p>
        </p:txBody>
      </p:sp>
      <p:sp>
        <p:nvSpPr>
          <p:cNvPr id="33" name="Textplatzhalter 3">
            <a:extLst>
              <a:ext uri="{FF2B5EF4-FFF2-40B4-BE49-F238E27FC236}">
                <a16:creationId xmlns:a16="http://schemas.microsoft.com/office/drawing/2014/main" id="{6C5C4CF1-EFE9-DB4F-BB02-A27793C328E6}"/>
              </a:ext>
            </a:extLst>
          </p:cNvPr>
          <p:cNvSpPr txBox="1">
            <a:spLocks noGrp="1" noSelect="1" noRot="1" noMove="1" noResize="1" noEditPoints="1" noAdjustHandles="1" noChangeArrowheads="1" noChangeShapeType="1" noTextEdit="1"/>
          </p:cNvSpPr>
          <p:nvPr userDrawn="1">
            <p:custDataLst>
              <p:tags r:id="rId6"/>
            </p:custDataLst>
          </p:nvPr>
        </p:nvSpPr>
        <p:spPr>
          <a:xfrm>
            <a:off x="5400000" y="5004000"/>
            <a:ext cx="3600000" cy="112851"/>
          </a:xfrm>
          <a:prstGeom prst="rect">
            <a:avLst/>
          </a:prstGeom>
        </p:spPr>
        <p:txBody>
          <a:bodyPr lIns="0" tIns="0" rIns="0" bIns="0">
            <a:spAutoFit/>
          </a:bodyPr>
          <a:lstStyle>
            <a:lvl1pPr marL="0" indent="0" algn="r" defTabSz="914377" rtl="0" eaLnBrk="1" latinLnBrk="0" hangingPunct="1">
              <a:lnSpc>
                <a:spcPct val="90000"/>
              </a:lnSpc>
              <a:spcBef>
                <a:spcPts val="0"/>
              </a:spcBef>
              <a:buFont typeface="Arial" panose="020B0604020202020204" pitchFamily="34" charset="0"/>
              <a:buNone/>
              <a:defRPr sz="800" kern="1200">
                <a:solidFill>
                  <a:schemeClr val="tx1"/>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700" kern="1200">
                <a:solidFill>
                  <a:schemeClr val="tx1"/>
                </a:solidFill>
                <a:latin typeface="Arial" panose="020B0604020202020204" pitchFamily="34" charset="0"/>
                <a:ea typeface="+mn-ea"/>
                <a:cs typeface="Arial" panose="020B0604020202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700" kern="1200">
                <a:solidFill>
                  <a:schemeClr val="tx1"/>
                </a:solidFill>
                <a:latin typeface="Arial" panose="020B0604020202020204" pitchFamily="34" charset="0"/>
                <a:ea typeface="+mn-ea"/>
                <a:cs typeface="Arial" panose="020B0604020202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700" kern="1200">
                <a:solidFill>
                  <a:schemeClr val="tx1"/>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700" kern="1200">
                <a:solidFill>
                  <a:schemeClr val="tx1"/>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 Copyright Kommunikation </a:t>
            </a:r>
            <a:r>
              <a:rPr lang="de-DE" dirty="0" err="1"/>
              <a:t>UniBE</a:t>
            </a:r>
            <a:r>
              <a:rPr lang="de-DE" dirty="0"/>
              <a:t>: Version 3.0, 11.2018</a:t>
            </a:r>
          </a:p>
        </p:txBody>
      </p:sp>
      <p:pic>
        <p:nvPicPr>
          <p:cNvPr id="5" name="Bild 5">
            <a:extLst>
              <a:ext uri="{FF2B5EF4-FFF2-40B4-BE49-F238E27FC236}">
                <a16:creationId xmlns:a16="http://schemas.microsoft.com/office/drawing/2014/main" id="{C6DE84E5-9B63-C34F-923D-EB0B80D7BF96}"/>
              </a:ext>
            </a:extLst>
          </p:cNvPr>
          <p:cNvPicPr>
            <a:picLocks noGrp="1" noSelect="1" noRot="1" noMove="1" noResize="1" noEditPoints="1" noAdjustHandles="1" noChangeArrowheads="1" noChangeShapeType="1"/>
          </p:cNvPicPr>
          <p:nvPr userDrawn="1">
            <p:custDataLst>
              <p:tags r:id="rId7"/>
            </p:custDataLst>
          </p:nvPr>
        </p:nvPicPr>
        <p:blipFill>
          <a:blip r:embed="rId8"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Tree>
    <p:extLst>
      <p:ext uri="{BB962C8B-B14F-4D97-AF65-F5344CB8AC3E}">
        <p14:creationId xmlns:p14="http://schemas.microsoft.com/office/powerpoint/2010/main" val="2752052908"/>
      </p:ext>
    </p:extLst>
  </p:cSld>
  <p:clrMap bg1="lt1" tx1="dk1" bg2="lt2" tx2="dk2" accent1="accent1" accent2="accent2" accent3="accent3" accent4="accent4" accent5="accent5" accent6="accent6" hlink="hlink" folHlink="folHlink"/>
  <p:sldLayoutIdLst>
    <p:sldLayoutId id="2147483764" r:id="rId1"/>
    <p:sldLayoutId id="2147483757" r:id="rId2"/>
    <p:sldLayoutId id="2147483758" r:id="rId3"/>
  </p:sldLayoutIdLst>
  <p:hf hdr="0" dt="0"/>
  <p:txStyles>
    <p:titleStyle>
      <a:lvl1pPr algn="l" defTabSz="914377" rtl="0" eaLnBrk="1" latinLnBrk="0" hangingPunct="1">
        <a:lnSpc>
          <a:spcPts val="3200"/>
        </a:lnSpc>
        <a:spcBef>
          <a:spcPct val="0"/>
        </a:spcBef>
        <a:buNone/>
        <a:defRPr sz="2800" kern="1200">
          <a:solidFill>
            <a:srgbClr val="E6002E"/>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24" userDrawn="1">
          <p15:clr>
            <a:srgbClr val="F26B43"/>
          </p15:clr>
        </p15:guide>
        <p15:guide id="2" pos="336" userDrawn="1">
          <p15:clr>
            <a:srgbClr val="F26B43"/>
          </p15:clr>
        </p15:guide>
        <p15:guide id="3" pos="5664" userDrawn="1">
          <p15:clr>
            <a:srgbClr val="F26B43"/>
          </p15:clr>
        </p15:guide>
        <p15:guide id="7" orient="horz" pos="634" userDrawn="1">
          <p15:clr>
            <a:srgbClr val="F26B43"/>
          </p15:clr>
        </p15:guide>
        <p15:guide id="9" orient="horz" pos="4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5.jp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4.jpg"/><Relationship Id="rId5" Type="http://schemas.openxmlformats.org/officeDocument/2006/relationships/slideLayout" Target="../slideLayouts/slideLayout1.xml"/><Relationship Id="rId4" Type="http://schemas.openxmlformats.org/officeDocument/2006/relationships/tags" Target="../tags/tag2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30.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1.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6.png"/><Relationship Id="rId2" Type="http://schemas.openxmlformats.org/officeDocument/2006/relationships/slideLayout" Target="../slideLayouts/slideLayout4.xml"/><Relationship Id="rId1" Type="http://schemas.openxmlformats.org/officeDocument/2006/relationships/tags" Target="../tags/tag3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7.xml.rels><?xml version="1.0" encoding="UTF-8" standalone="yes"?>
<Relationships xmlns="http://schemas.openxmlformats.org/package/2006/relationships"><Relationship Id="rId3" Type="http://schemas.openxmlformats.org/officeDocument/2006/relationships/hyperlink" Target="https://becccs.psy.unibe.ch/" TargetMode="External"/><Relationship Id="rId7" Type="http://schemas.openxmlformats.org/officeDocument/2006/relationships/hyperlink" Target="https://selfhelp.psy.unibe.ch/sophie" TargetMode="External"/><Relationship Id="rId2" Type="http://schemas.openxmlformats.org/officeDocument/2006/relationships/slideLayout" Target="../slideLayouts/slideLayout4.xml"/><Relationship Id="rId1" Type="http://schemas.openxmlformats.org/officeDocument/2006/relationships/tags" Target="../tags/tag35.xml"/><Relationship Id="rId6" Type="http://schemas.openxmlformats.org/officeDocument/2006/relationships/hyperlink" Target="https://dab-data.edu.unibe.ch/" TargetMode="External"/><Relationship Id="rId5" Type="http://schemas.openxmlformats.org/officeDocument/2006/relationships/hyperlink" Target="https://www.spw.unibe.ch/tpf_selfhelp" TargetMode="External"/><Relationship Id="rId4" Type="http://schemas.openxmlformats.org/officeDocument/2006/relationships/hyperlink" Target="https://selfhelp1.psy.unibe.ch/unibrain" TargetMode="External"/></Relationships>
</file>

<file path=ppt/slides/_rels/slide8.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5.jpg"/><Relationship Id="rId5" Type="http://schemas.openxmlformats.org/officeDocument/2006/relationships/slideLayout" Target="../slideLayouts/slideLayout2.xml"/><Relationship Id="rId4" Type="http://schemas.openxmlformats.org/officeDocument/2006/relationships/tags" Target="../tags/tag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0A9BBE-0422-1E4D-830C-BBB56EAB9AE1}"/>
              </a:ext>
            </a:extLst>
          </p:cNvPr>
          <p:cNvSpPr>
            <a:spLocks noGrp="1" noRot="1" noMove="1" noResize="1" noEditPoints="1" noAdjustHandles="1" noChangeArrowheads="1" noChangeShapeType="1"/>
          </p:cNvSpPr>
          <p:nvPr>
            <p:ph type="title"/>
            <p:custDataLst>
              <p:tags r:id="rId1"/>
            </p:custDataLst>
          </p:nvPr>
        </p:nvSpPr>
        <p:spPr/>
        <p:txBody>
          <a:bodyPr/>
          <a:lstStyle/>
          <a:p>
            <a:r>
              <a:rPr lang="de-DE" dirty="0" smtClean="0"/>
              <a:t>SelfHelp</a:t>
            </a:r>
            <a:endParaRPr lang="de-DE" dirty="0"/>
          </a:p>
        </p:txBody>
      </p:sp>
      <p:sp>
        <p:nvSpPr>
          <p:cNvPr id="3" name="Textplatzhalter 2">
            <a:extLst>
              <a:ext uri="{FF2B5EF4-FFF2-40B4-BE49-F238E27FC236}">
                <a16:creationId xmlns:a16="http://schemas.microsoft.com/office/drawing/2014/main" id="{B73EC5A4-A267-4846-B7FF-60F740601534}"/>
              </a:ext>
            </a:extLst>
          </p:cNvPr>
          <p:cNvSpPr>
            <a:spLocks noGrp="1" noRot="1" noMove="1" noResize="1" noEditPoints="1" noAdjustHandles="1" noChangeArrowheads="1" noChangeShapeType="1"/>
          </p:cNvSpPr>
          <p:nvPr>
            <p:ph type="body" idx="10"/>
            <p:custDataLst>
              <p:tags r:id="rId2"/>
            </p:custDataLst>
          </p:nvPr>
        </p:nvSpPr>
        <p:spPr/>
        <p:txBody>
          <a:bodyPr/>
          <a:lstStyle/>
          <a:p>
            <a:r>
              <a:rPr lang="en-US" dirty="0" smtClean="0"/>
              <a:t>Dr. Simon Maurer and Stefan Kodzhabashev</a:t>
            </a:r>
            <a:endParaRPr lang="de-CH" dirty="0"/>
          </a:p>
        </p:txBody>
      </p:sp>
      <p:sp>
        <p:nvSpPr>
          <p:cNvPr id="4" name="Textplatzhalter 3">
            <a:extLst>
              <a:ext uri="{FF2B5EF4-FFF2-40B4-BE49-F238E27FC236}">
                <a16:creationId xmlns:a16="http://schemas.microsoft.com/office/drawing/2014/main" id="{1F470157-FFFF-4045-80E8-50799A64FE5D}"/>
              </a:ext>
            </a:extLst>
          </p:cNvPr>
          <p:cNvSpPr>
            <a:spLocks noGrp="1" noRot="1" noMove="1" noResize="1" noEditPoints="1" noAdjustHandles="1" noChangeArrowheads="1" noChangeShapeType="1"/>
          </p:cNvSpPr>
          <p:nvPr>
            <p:ph type="body" idx="12"/>
            <p:custDataLst>
              <p:tags r:id="rId3"/>
            </p:custDataLst>
          </p:nvPr>
        </p:nvSpPr>
        <p:spPr/>
        <p:txBody>
          <a:bodyPr/>
          <a:lstStyle/>
          <a:p>
            <a:r>
              <a:rPr lang="de-DE" dirty="0" smtClean="0"/>
              <a:t>11.10.2021, Bern</a:t>
            </a:r>
            <a:endParaRPr lang="de-DE" dirty="0"/>
          </a:p>
        </p:txBody>
      </p:sp>
      <p:sp>
        <p:nvSpPr>
          <p:cNvPr id="5" name="Textplatzhalter 4">
            <a:extLst>
              <a:ext uri="{FF2B5EF4-FFF2-40B4-BE49-F238E27FC236}">
                <a16:creationId xmlns:a16="http://schemas.microsoft.com/office/drawing/2014/main" id="{95FF6CAE-E15F-B948-B695-73EFD8CB4A5E}"/>
              </a:ext>
            </a:extLst>
          </p:cNvPr>
          <p:cNvSpPr>
            <a:spLocks noGrp="1" noRot="1" noMove="1" noResize="1" noEditPoints="1" noAdjustHandles="1" noChangeArrowheads="1" noChangeShapeType="1"/>
          </p:cNvSpPr>
          <p:nvPr>
            <p:ph type="body" idx="11"/>
            <p:custDataLst>
              <p:tags r:id="rId4"/>
            </p:custDataLst>
          </p:nvPr>
        </p:nvSpPr>
        <p:spPr/>
        <p:txBody>
          <a:bodyPr/>
          <a:lstStyle/>
          <a:p>
            <a:r>
              <a:rPr lang="de-CH" b="1" dirty="0"/>
              <a:t>Technology Platform for Research</a:t>
            </a:r>
          </a:p>
        </p:txBody>
      </p:sp>
      <p:pic>
        <p:nvPicPr>
          <p:cNvPr id="11" name="Inhaltsplatzhalter 10">
            <a:extLst>
              <a:ext uri="{FF2B5EF4-FFF2-40B4-BE49-F238E27FC236}">
                <a16:creationId xmlns:a16="http://schemas.microsoft.com/office/drawing/2014/main" id="{801AB5F1-2CB0-014F-A1B3-1F93B4E9EEA9}"/>
              </a:ext>
            </a:extLst>
          </p:cNvPr>
          <p:cNvPicPr>
            <a:picLocks noGrp="1" noChangeAspect="1"/>
          </p:cNvPicPr>
          <p:nvPr>
            <p:ph sz="half" idx="1"/>
          </p:nvPr>
        </p:nvPicPr>
        <p:blipFill>
          <a:blip r:embed="rId6">
            <a:extLst>
              <a:ext uri="{28A0092B-C50C-407E-A947-70E740481C1C}">
                <a14:useLocalDpi xmlns:a14="http://schemas.microsoft.com/office/drawing/2010/main" val="0"/>
              </a:ext>
            </a:extLst>
          </a:blip>
          <a:stretch>
            <a:fillRect/>
          </a:stretch>
        </p:blipFill>
        <p:spPr>
          <a:xfrm>
            <a:off x="0" y="1925100"/>
            <a:ext cx="9159083" cy="3218400"/>
          </a:xfrm>
        </p:spPr>
      </p:pic>
      <p:pic>
        <p:nvPicPr>
          <p:cNvPr id="7" name="Inhaltsplatzhalter 7">
            <a:extLst>
              <a:ext uri="{FF2B5EF4-FFF2-40B4-BE49-F238E27FC236}">
                <a16:creationId xmlns:a16="http://schemas.microsoft.com/office/drawing/2014/main" id="{ECF287E3-741C-004F-A0BA-1A2BA0C0FE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924050"/>
            <a:ext cx="9144000" cy="3213100"/>
          </a:xfrm>
          <a:prstGeom prst="rect">
            <a:avLst/>
          </a:prstGeom>
          <a:solidFill>
            <a:schemeClr val="bg1">
              <a:lumMod val="85000"/>
            </a:schemeClr>
          </a:solidFill>
        </p:spPr>
      </p:pic>
    </p:spTree>
    <p:extLst>
      <p:ext uri="{BB962C8B-B14F-4D97-AF65-F5344CB8AC3E}">
        <p14:creationId xmlns:p14="http://schemas.microsoft.com/office/powerpoint/2010/main" val="2978995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54714233-AEC6-FF45-AC0E-9715865E27CA}"/>
              </a:ext>
            </a:extLst>
          </p:cNvPr>
          <p:cNvSpPr>
            <a:spLocks noGrp="1" noRot="1" noMove="1" noResize="1" noEditPoints="1" noAdjustHandles="1" noChangeArrowheads="1" noChangeShapeType="1"/>
          </p:cNvSpPr>
          <p:nvPr>
            <p:ph type="title"/>
            <p:custDataLst>
              <p:tags r:id="rId1"/>
            </p:custDataLst>
          </p:nvPr>
        </p:nvSpPr>
        <p:spPr/>
        <p:txBody>
          <a:bodyPr/>
          <a:lstStyle/>
          <a:p>
            <a:r>
              <a:rPr lang="de-DE" dirty="0"/>
              <a:t>What is </a:t>
            </a:r>
            <a:r>
              <a:rPr lang="de-DE" dirty="0" smtClean="0"/>
              <a:t>SelfHelp?</a:t>
            </a:r>
            <a:endParaRPr lang="de-DE" dirty="0"/>
          </a:p>
        </p:txBody>
      </p:sp>
      <p:sp>
        <p:nvSpPr>
          <p:cNvPr id="9" name="TextBox 8"/>
          <p:cNvSpPr txBox="1"/>
          <p:nvPr/>
        </p:nvSpPr>
        <p:spPr>
          <a:xfrm>
            <a:off x="124508" y="2196729"/>
            <a:ext cx="3803400" cy="2246769"/>
          </a:xfrm>
          <a:prstGeom prst="rect">
            <a:avLst/>
          </a:prstGeom>
          <a:noFill/>
        </p:spPr>
        <p:txBody>
          <a:bodyPr wrap="square" rtlCol="0">
            <a:spAutoFit/>
          </a:bodyPr>
          <a:lstStyle/>
          <a:p>
            <a:pPr marL="342900" lvl="0" indent="-342900">
              <a:buFont typeface="Wingdings" panose="05000000000000000000" pitchFamily="2" charset="2"/>
              <a:buChar char="§"/>
              <a:defRPr/>
            </a:pPr>
            <a:r>
              <a:rPr lang="en-US" sz="2000" dirty="0">
                <a:latin typeface="Arial" panose="020B0604020202020204" pitchFamily="34" charset="0"/>
                <a:cs typeface="Arial" panose="020B0604020202020204" pitchFamily="34" charset="0"/>
              </a:rPr>
              <a:t>Started as </a:t>
            </a:r>
            <a:r>
              <a:rPr lang="en-US" sz="2000" dirty="0" smtClean="0">
                <a:latin typeface="Arial" panose="020B0604020202020204" pitchFamily="34" charset="0"/>
                <a:cs typeface="Arial" panose="020B0604020202020204" pitchFamily="34" charset="0"/>
              </a:rPr>
              <a:t>a webpage </a:t>
            </a:r>
            <a:r>
              <a:rPr lang="en-US" sz="2000" dirty="0">
                <a:latin typeface="Arial" panose="020B0604020202020204" pitchFamily="34" charset="0"/>
                <a:cs typeface="Arial" panose="020B0604020202020204" pitchFamily="34" charset="0"/>
              </a:rPr>
              <a:t>for self-aided </a:t>
            </a:r>
            <a:r>
              <a:rPr lang="en-US" sz="2000" dirty="0" smtClean="0">
                <a:latin typeface="Arial" panose="020B0604020202020204" pitchFamily="34" charset="0"/>
                <a:cs typeface="Arial" panose="020B0604020202020204" pitchFamily="34" charset="0"/>
              </a:rPr>
              <a:t>therapy project</a:t>
            </a:r>
          </a:p>
          <a:p>
            <a:pPr marL="342900" lvl="0" indent="-342900">
              <a:buFont typeface="Wingdings" panose="05000000000000000000" pitchFamily="2" charset="2"/>
              <a:buChar char="§"/>
              <a:defRPr/>
            </a:pPr>
            <a:endParaRPr lang="de-DE" sz="2000" dirty="0">
              <a:latin typeface="Arial" panose="020B0604020202020204" pitchFamily="34" charset="0"/>
              <a:cs typeface="Arial" panose="020B0604020202020204" pitchFamily="34" charset="0"/>
            </a:endParaRPr>
          </a:p>
          <a:p>
            <a:pPr marL="342900" lvl="0" indent="-342900">
              <a:buFont typeface="Wingdings" panose="05000000000000000000" pitchFamily="2" charset="2"/>
              <a:buChar char="§"/>
              <a:defRPr/>
            </a:pPr>
            <a:r>
              <a:rPr lang="de-DE" sz="2000" dirty="0">
                <a:latin typeface="Arial" panose="020B0604020202020204" pitchFamily="34" charset="0"/>
                <a:cs typeface="Arial" panose="020B0604020202020204" pitchFamily="34" charset="0"/>
              </a:rPr>
              <a:t>Website building </a:t>
            </a:r>
            <a:r>
              <a:rPr lang="de-DE" sz="2000" dirty="0" smtClean="0">
                <a:latin typeface="Arial" panose="020B0604020202020204" pitchFamily="34" charset="0"/>
                <a:cs typeface="Arial" panose="020B0604020202020204" pitchFamily="34" charset="0"/>
              </a:rPr>
              <a:t>platform</a:t>
            </a:r>
          </a:p>
          <a:p>
            <a:pPr marL="342900" lvl="0" indent="-342900">
              <a:buFont typeface="Wingdings" panose="05000000000000000000" pitchFamily="2" charset="2"/>
              <a:buChar char="§"/>
              <a:defRPr/>
            </a:pPr>
            <a:endParaRPr lang="de-DE"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defRPr/>
            </a:pPr>
            <a:r>
              <a:rPr lang="de-DE" sz="2000" dirty="0" smtClean="0">
                <a:latin typeface="Arial" panose="020B0604020202020204" pitchFamily="34" charset="0"/>
                <a:cs typeface="Arial" panose="020B0604020202020204" pitchFamily="34" charset="0"/>
              </a:rPr>
              <a:t>OpenSource (</a:t>
            </a:r>
            <a:r>
              <a:rPr lang="de-CH" sz="2000" dirty="0" smtClean="0">
                <a:latin typeface="Arial" panose="020B0604020202020204" pitchFamily="34" charset="0"/>
                <a:cs typeface="Arial" panose="020B0604020202020204" pitchFamily="34" charset="0"/>
              </a:rPr>
              <a:t>MPL-2.0</a:t>
            </a:r>
            <a:r>
              <a:rPr lang="de-DE" sz="2000" dirty="0" smtClean="0">
                <a:latin typeface="Arial" panose="020B0604020202020204" pitchFamily="34" charset="0"/>
                <a:cs typeface="Arial" panose="020B0604020202020204" pitchFamily="34" charset="0"/>
              </a:rPr>
              <a:t>)</a:t>
            </a:r>
            <a:endParaRPr lang="de-DE" sz="2000" dirty="0">
              <a:latin typeface="Arial" panose="020B0604020202020204" pitchFamily="34" charset="0"/>
              <a:cs typeface="Arial" panose="020B0604020202020204" pitchFamily="34" charset="0"/>
            </a:endParaRPr>
          </a:p>
          <a:p>
            <a:endParaRPr lang="de-CH" sz="2000"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42400" y="910613"/>
            <a:ext cx="3417600" cy="2272617"/>
          </a:xfrm>
          <a:prstGeom prst="rect">
            <a:avLst/>
          </a:prstGeom>
          <a:ln w="22225" cmpd="sng">
            <a:solidFill>
              <a:schemeClr val="tx1">
                <a:alpha val="0"/>
              </a:schemeClr>
            </a:solidFill>
          </a:ln>
          <a:effectLst>
            <a:outerShdw blurRad="50800" dist="38100" dir="13500000" algn="br" rotWithShape="0">
              <a:prstClr val="black">
                <a:alpha val="40000"/>
              </a:prstClr>
            </a:outerShdw>
          </a:effectLst>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53050" y="2628408"/>
            <a:ext cx="3612086" cy="2162667"/>
          </a:xfrm>
          <a:prstGeom prst="rect">
            <a:avLst/>
          </a:prstGeom>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2623058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54714233-AEC6-FF45-AC0E-9715865E27CA}"/>
              </a:ext>
            </a:extLst>
          </p:cNvPr>
          <p:cNvSpPr>
            <a:spLocks noGrp="1" noRot="1" noMove="1" noResize="1" noEditPoints="1" noAdjustHandles="1" noChangeArrowheads="1" noChangeShapeType="1"/>
          </p:cNvSpPr>
          <p:nvPr>
            <p:ph type="title"/>
            <p:custDataLst>
              <p:tags r:id="rId1"/>
            </p:custDataLst>
          </p:nvPr>
        </p:nvSpPr>
        <p:spPr/>
        <p:txBody>
          <a:bodyPr/>
          <a:lstStyle/>
          <a:p>
            <a:r>
              <a:rPr lang="de-DE" dirty="0"/>
              <a:t>Why </a:t>
            </a:r>
            <a:r>
              <a:rPr lang="de-DE" dirty="0" smtClean="0"/>
              <a:t>SelfHelp?</a:t>
            </a:r>
            <a:endParaRPr lang="de-DE" dirty="0"/>
          </a:p>
        </p:txBody>
      </p:sp>
      <p:sp>
        <p:nvSpPr>
          <p:cNvPr id="9" name="TextBox 8"/>
          <p:cNvSpPr txBox="1"/>
          <p:nvPr/>
        </p:nvSpPr>
        <p:spPr>
          <a:xfrm>
            <a:off x="128016" y="2194560"/>
            <a:ext cx="4215384" cy="1938992"/>
          </a:xfrm>
          <a:prstGeom prst="rect">
            <a:avLst/>
          </a:prstGeom>
          <a:noFill/>
        </p:spPr>
        <p:txBody>
          <a:bodyPr wrap="square" rtlCol="0">
            <a:spAutoFit/>
          </a:bodyPr>
          <a:lstStyle/>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Tailored to </a:t>
            </a:r>
            <a:r>
              <a:rPr lang="en-US" sz="2000" dirty="0" smtClean="0">
                <a:latin typeface="Arial" panose="020B0604020202020204" pitchFamily="34" charset="0"/>
                <a:cs typeface="Arial" panose="020B0604020202020204" pitchFamily="34" charset="0"/>
              </a:rPr>
              <a:t>research</a:t>
            </a:r>
            <a:endParaRPr lang="en-US" sz="2000" dirty="0">
              <a:latin typeface="Arial" panose="020B0604020202020204" pitchFamily="34" charset="0"/>
              <a:cs typeface="Arial" panose="020B0604020202020204" pitchFamily="34" charset="0"/>
            </a:endParaRPr>
          </a:p>
          <a:p>
            <a:pPr marL="342900" lvl="0" indent="-342900">
              <a:lnSpc>
                <a:spcPct val="150000"/>
              </a:lnSpc>
              <a:buFont typeface="Wingdings" panose="05000000000000000000" pitchFamily="2" charset="2"/>
              <a:buChar char="§"/>
              <a:defRPr/>
            </a:pPr>
            <a:r>
              <a:rPr lang="en-US" sz="2000" dirty="0" smtClean="0">
                <a:latin typeface="Arial" panose="020B0604020202020204" pitchFamily="34" charset="0"/>
                <a:cs typeface="Arial" panose="020B0604020202020204" pitchFamily="34" charset="0"/>
              </a:rPr>
              <a:t>Tight </a:t>
            </a:r>
            <a:r>
              <a:rPr lang="en-US" sz="2000" dirty="0">
                <a:latin typeface="Arial" panose="020B0604020202020204" pitchFamily="34" charset="0"/>
                <a:cs typeface="Arial" panose="020B0604020202020204" pitchFamily="34" charset="0"/>
              </a:rPr>
              <a:t>control over </a:t>
            </a:r>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data</a:t>
            </a:r>
          </a:p>
          <a:p>
            <a:pPr marL="342900" lvl="0" indent="-342900">
              <a:lnSpc>
                <a:spcPct val="150000"/>
              </a:lnSpc>
              <a:buFont typeface="Wingdings" panose="05000000000000000000" pitchFamily="2" charset="2"/>
              <a:buChar char="§"/>
              <a:defRPr/>
            </a:pPr>
            <a:r>
              <a:rPr lang="en-US" sz="2000" dirty="0" smtClean="0">
                <a:latin typeface="Arial" panose="020B0604020202020204" pitchFamily="34" charset="0"/>
                <a:cs typeface="Arial" panose="020B0604020202020204" pitchFamily="34" charset="0"/>
              </a:rPr>
              <a:t>No </a:t>
            </a:r>
            <a:r>
              <a:rPr lang="en-US" sz="2000" dirty="0">
                <a:latin typeface="Arial" panose="020B0604020202020204" pitchFamily="34" charset="0"/>
                <a:cs typeface="Arial" panose="020B0604020202020204" pitchFamily="34" charset="0"/>
              </a:rPr>
              <a:t>programming skills needed</a:t>
            </a:r>
          </a:p>
          <a:p>
            <a:pPr marL="342900" lvl="0" indent="-342900">
              <a:lnSpc>
                <a:spcPct val="150000"/>
              </a:lnSpc>
              <a:buFont typeface="Wingdings" panose="05000000000000000000" pitchFamily="2" charset="2"/>
              <a:buChar char="§"/>
              <a:defRPr/>
            </a:pPr>
            <a:r>
              <a:rPr lang="en-US" sz="2000" dirty="0" smtClean="0">
                <a:latin typeface="Arial" panose="020B0604020202020204" pitchFamily="34" charset="0"/>
                <a:cs typeface="Arial" panose="020B0604020202020204" pitchFamily="34" charset="0"/>
              </a:rPr>
              <a:t>Close </a:t>
            </a:r>
            <a:r>
              <a:rPr lang="en-US" sz="2000" dirty="0">
                <a:latin typeface="Arial" panose="020B0604020202020204" pitchFamily="34" charset="0"/>
                <a:cs typeface="Arial" panose="020B0604020202020204" pitchFamily="34" charset="0"/>
              </a:rPr>
              <a:t>support by the TPF Team</a:t>
            </a:r>
            <a:endParaRPr lang="de-CH"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4191000" y="285750"/>
            <a:ext cx="2433484" cy="2514600"/>
          </a:xfrm>
          <a:prstGeom prst="rect">
            <a:avLst/>
          </a:prstGeom>
          <a:effectLst>
            <a:outerShdw blurRad="50800" dist="38100" dir="13500000" algn="br" rotWithShape="0">
              <a:prstClr val="black">
                <a:alpha val="40000"/>
              </a:prstClr>
            </a:outerShdw>
          </a:effectLst>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86475" y="2194560"/>
            <a:ext cx="2861499" cy="2598569"/>
          </a:xfrm>
          <a:prstGeom prst="rect">
            <a:avLst/>
          </a:prstGeom>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2984236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54714233-AEC6-FF45-AC0E-9715865E27CA}"/>
              </a:ext>
            </a:extLst>
          </p:cNvPr>
          <p:cNvSpPr>
            <a:spLocks noGrp="1" noRot="1" noMove="1" noResize="1" noEditPoints="1" noAdjustHandles="1" noChangeArrowheads="1" noChangeShapeType="1"/>
          </p:cNvSpPr>
          <p:nvPr>
            <p:ph type="title"/>
            <p:custDataLst>
              <p:tags r:id="rId1"/>
            </p:custDataLst>
          </p:nvPr>
        </p:nvSpPr>
        <p:spPr/>
        <p:txBody>
          <a:bodyPr/>
          <a:lstStyle/>
          <a:p>
            <a:r>
              <a:rPr lang="de-DE" dirty="0" smtClean="0"/>
              <a:t>When </a:t>
            </a:r>
            <a:r>
              <a:rPr lang="de-DE" dirty="0" smtClean="0"/>
              <a:t>to Use SelfHelp?</a:t>
            </a:r>
            <a:endParaRPr lang="de-DE" dirty="0"/>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7371" y="1161680"/>
            <a:ext cx="3010650" cy="1881656"/>
          </a:xfrm>
          <a:prstGeom prst="rect">
            <a:avLst/>
          </a:prstGeom>
          <a:effectLst>
            <a:outerShdw blurRad="50800" dist="38100" dir="13500000" algn="br" rotWithShape="0">
              <a:prstClr val="black">
                <a:alpha val="40000"/>
              </a:prstClr>
            </a:outerShdw>
          </a:effectLst>
        </p:spPr>
      </p:pic>
      <p:sp>
        <p:nvSpPr>
          <p:cNvPr id="13" name="TextBox 12"/>
          <p:cNvSpPr txBox="1"/>
          <p:nvPr/>
        </p:nvSpPr>
        <p:spPr>
          <a:xfrm>
            <a:off x="128016" y="2194560"/>
            <a:ext cx="4215384" cy="2400657"/>
          </a:xfrm>
          <a:prstGeom prst="rect">
            <a:avLst/>
          </a:prstGeom>
          <a:noFill/>
        </p:spPr>
        <p:txBody>
          <a:bodyPr wrap="square" rtlCol="0">
            <a:spAutoFit/>
          </a:bodyPr>
          <a:lstStyle/>
          <a:p>
            <a:pPr marL="342900" lvl="0" indent="-342900">
              <a:lnSpc>
                <a:spcPct val="150000"/>
              </a:lnSpc>
              <a:buFont typeface="Wingdings" panose="05000000000000000000" pitchFamily="2" charset="2"/>
              <a:buChar char="§"/>
              <a:defRPr/>
            </a:pPr>
            <a:r>
              <a:rPr lang="en-US" sz="2000" dirty="0" smtClean="0">
                <a:latin typeface="Arial" panose="020B0604020202020204" pitchFamily="34" charset="0"/>
                <a:cs typeface="Arial" panose="020B0604020202020204" pitchFamily="34" charset="0"/>
              </a:rPr>
              <a:t>Information hub</a:t>
            </a:r>
          </a:p>
          <a:p>
            <a:pPr marL="342900" lvl="0" indent="-342900">
              <a:lnSpc>
                <a:spcPct val="150000"/>
              </a:lnSpc>
              <a:buFont typeface="Wingdings" panose="05000000000000000000" pitchFamily="2" charset="2"/>
              <a:buChar char="§"/>
              <a:defRPr/>
            </a:pPr>
            <a:r>
              <a:rPr lang="en-US" sz="2000" dirty="0" smtClean="0">
                <a:latin typeface="Arial" panose="020B0604020202020204" pitchFamily="34" charset="0"/>
                <a:cs typeface="Arial" panose="020B0604020202020204" pitchFamily="34" charset="0"/>
              </a:rPr>
              <a:t>Data collection</a:t>
            </a:r>
          </a:p>
          <a:p>
            <a:pPr marL="342900" lvl="0" indent="-342900">
              <a:lnSpc>
                <a:spcPct val="150000"/>
              </a:lnSpc>
              <a:buFont typeface="Wingdings" panose="05000000000000000000" pitchFamily="2" charset="2"/>
              <a:buChar char="§"/>
              <a:defRPr/>
            </a:pPr>
            <a:r>
              <a:rPr lang="en-US" sz="2000" dirty="0" smtClean="0">
                <a:latin typeface="Arial" panose="020B0604020202020204" pitchFamily="34" charset="0"/>
                <a:cs typeface="Arial" panose="020B0604020202020204" pitchFamily="34" charset="0"/>
              </a:rPr>
              <a:t>Data representation</a:t>
            </a:r>
          </a:p>
          <a:p>
            <a:pPr marL="342900" lvl="0" indent="-342900">
              <a:lnSpc>
                <a:spcPct val="150000"/>
              </a:lnSpc>
              <a:buFont typeface="Wingdings" panose="05000000000000000000" pitchFamily="2" charset="2"/>
              <a:buChar char="§"/>
              <a:defRPr/>
            </a:pPr>
            <a:r>
              <a:rPr lang="en-US" sz="2000" dirty="0" smtClean="0">
                <a:latin typeface="Arial" panose="020B0604020202020204" pitchFamily="34" charset="0"/>
                <a:cs typeface="Arial" panose="020B0604020202020204" pitchFamily="34" charset="0"/>
              </a:rPr>
              <a:t>User interaction</a:t>
            </a:r>
          </a:p>
          <a:p>
            <a:pPr marL="342900" lvl="0" indent="-342900">
              <a:lnSpc>
                <a:spcPct val="150000"/>
              </a:lnSpc>
              <a:buFont typeface="Wingdings" panose="05000000000000000000" pitchFamily="2" charset="2"/>
              <a:buChar char="§"/>
              <a:defRPr/>
            </a:pPr>
            <a:r>
              <a:rPr lang="en-US" sz="2000" dirty="0" smtClean="0">
                <a:latin typeface="Arial" panose="020B0604020202020204" pitchFamily="34" charset="0"/>
                <a:cs typeface="Arial" panose="020B0604020202020204" pitchFamily="34" charset="0"/>
              </a:rPr>
              <a:t>Mobile</a:t>
            </a: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07813" y="2876550"/>
            <a:ext cx="3048000" cy="1905000"/>
          </a:xfrm>
          <a:prstGeom prst="rect">
            <a:avLst/>
          </a:prstGeom>
          <a:effectLst>
            <a:outerShdw blurRad="50800" dist="38100" dir="13500000" algn="br" rotWithShape="0">
              <a:prstClr val="black">
                <a:alpha val="40000"/>
              </a:prstClr>
            </a:outerShdw>
          </a:effectLst>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44872" y="2102508"/>
            <a:ext cx="1071028" cy="1905000"/>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2271638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54714233-AEC6-FF45-AC0E-9715865E27CA}"/>
              </a:ext>
            </a:extLst>
          </p:cNvPr>
          <p:cNvSpPr>
            <a:spLocks noGrp="1" noRot="1" noMove="1" noResize="1" noEditPoints="1" noAdjustHandles="1" noChangeArrowheads="1" noChangeShapeType="1"/>
          </p:cNvSpPr>
          <p:nvPr>
            <p:ph type="title"/>
            <p:custDataLst>
              <p:tags r:id="rId1"/>
            </p:custDataLst>
          </p:nvPr>
        </p:nvSpPr>
        <p:spPr/>
        <p:txBody>
          <a:bodyPr/>
          <a:lstStyle/>
          <a:p>
            <a:r>
              <a:rPr lang="de-DE" dirty="0" smtClean="0"/>
              <a:t>How to Use SelfHelp?</a:t>
            </a:r>
            <a:endParaRPr lang="de-DE" dirty="0"/>
          </a:p>
        </p:txBody>
      </p:sp>
      <p:sp>
        <p:nvSpPr>
          <p:cNvPr id="13" name="TextBox 12"/>
          <p:cNvSpPr txBox="1"/>
          <p:nvPr/>
        </p:nvSpPr>
        <p:spPr>
          <a:xfrm>
            <a:off x="128016" y="2194560"/>
            <a:ext cx="4215384" cy="2400657"/>
          </a:xfrm>
          <a:prstGeom prst="rect">
            <a:avLst/>
          </a:prstGeom>
          <a:noFill/>
        </p:spPr>
        <p:txBody>
          <a:bodyPr wrap="square" rtlCol="0">
            <a:spAutoFit/>
          </a:bodyPr>
          <a:lstStyle/>
          <a:p>
            <a:pPr marL="342900" lvl="0" indent="-342900">
              <a:lnSpc>
                <a:spcPct val="150000"/>
              </a:lnSpc>
              <a:buFont typeface="Wingdings" panose="05000000000000000000" pitchFamily="2" charset="2"/>
              <a:buChar char="§"/>
              <a:defRPr/>
            </a:pPr>
            <a:r>
              <a:rPr lang="en-US" sz="2000" dirty="0" smtClean="0">
                <a:latin typeface="Arial" panose="020B0604020202020204" pitchFamily="34" charset="0"/>
                <a:cs typeface="Arial" panose="020B0604020202020204" pitchFamily="34" charset="0"/>
              </a:rPr>
              <a:t>Building </a:t>
            </a:r>
            <a:r>
              <a:rPr lang="en-US" sz="2000" dirty="0" smtClean="0">
                <a:latin typeface="Arial" panose="020B0604020202020204" pitchFamily="34" charset="0"/>
                <a:cs typeface="Arial" panose="020B0604020202020204" pitchFamily="34" charset="0"/>
              </a:rPr>
              <a:t>blocks</a:t>
            </a:r>
          </a:p>
          <a:p>
            <a:pPr marL="342900" lvl="0" indent="-342900">
              <a:lnSpc>
                <a:spcPct val="150000"/>
              </a:lnSpc>
              <a:buFont typeface="Wingdings" panose="05000000000000000000" pitchFamily="2" charset="2"/>
              <a:buChar char="§"/>
              <a:defRPr/>
            </a:pPr>
            <a:r>
              <a:rPr lang="en-US" sz="2000" dirty="0" smtClean="0">
                <a:latin typeface="Arial" panose="020B0604020202020204" pitchFamily="34" charset="0"/>
                <a:cs typeface="Arial" panose="020B0604020202020204" pitchFamily="34" charset="0"/>
              </a:rPr>
              <a:t>Group &amp; user management</a:t>
            </a:r>
            <a:endParaRPr lang="en-US" sz="2000" dirty="0" smtClean="0">
              <a:latin typeface="Arial" panose="020B0604020202020204" pitchFamily="34" charset="0"/>
              <a:cs typeface="Arial" panose="020B0604020202020204" pitchFamily="34" charset="0"/>
            </a:endParaRPr>
          </a:p>
          <a:p>
            <a:pPr marL="342900" lvl="0" indent="-342900">
              <a:lnSpc>
                <a:spcPct val="150000"/>
              </a:lnSpc>
              <a:buFont typeface="Wingdings" panose="05000000000000000000" pitchFamily="2" charset="2"/>
              <a:buChar char="§"/>
              <a:defRPr/>
            </a:pPr>
            <a:r>
              <a:rPr lang="en-US" sz="2000" dirty="0" err="1" smtClean="0">
                <a:latin typeface="Arial" panose="020B0604020202020204" pitchFamily="34" charset="0"/>
                <a:cs typeface="Arial" panose="020B0604020202020204" pitchFamily="34" charset="0"/>
              </a:rPr>
              <a:t>Qualtrics</a:t>
            </a:r>
            <a:r>
              <a:rPr lang="en-US" sz="2000" dirty="0" smtClean="0">
                <a:latin typeface="Arial" panose="020B0604020202020204" pitchFamily="34" charset="0"/>
                <a:cs typeface="Arial" panose="020B0604020202020204" pitchFamily="34" charset="0"/>
              </a:rPr>
              <a:t> integration</a:t>
            </a:r>
          </a:p>
          <a:p>
            <a:pPr marL="342900" lvl="0" indent="-342900">
              <a:lnSpc>
                <a:spcPct val="150000"/>
              </a:lnSpc>
              <a:buFont typeface="Wingdings" panose="05000000000000000000" pitchFamily="2" charset="2"/>
              <a:buChar char="§"/>
              <a:defRPr/>
            </a:pPr>
            <a:r>
              <a:rPr lang="en-US" sz="2000" dirty="0" smtClean="0">
                <a:latin typeface="Arial" panose="020B0604020202020204" pitchFamily="34" charset="0"/>
                <a:cs typeface="Arial" panose="020B0604020202020204" pitchFamily="34" charset="0"/>
              </a:rPr>
              <a:t>Experiment </a:t>
            </a:r>
            <a:r>
              <a:rPr lang="en-US" sz="2000" dirty="0" smtClean="0">
                <a:latin typeface="Arial" panose="020B0604020202020204" pitchFamily="34" charset="0"/>
                <a:cs typeface="Arial" panose="020B0604020202020204" pitchFamily="34" charset="0"/>
              </a:rPr>
              <a:t>scheduling</a:t>
            </a:r>
            <a:endParaRPr lang="en-US" sz="2000" dirty="0" smtClean="0">
              <a:latin typeface="Arial" panose="020B0604020202020204" pitchFamily="34" charset="0"/>
              <a:cs typeface="Arial" panose="020B0604020202020204" pitchFamily="34" charset="0"/>
            </a:endParaRPr>
          </a:p>
          <a:p>
            <a:pPr marL="342900" lvl="0" indent="-342900">
              <a:lnSpc>
                <a:spcPct val="150000"/>
              </a:lnSpc>
              <a:buFont typeface="Wingdings" panose="05000000000000000000" pitchFamily="2" charset="2"/>
              <a:buChar char="§"/>
              <a:defRPr/>
            </a:pPr>
            <a:endParaRPr lang="en-US" sz="2000" dirty="0" smtClean="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5300" y="1271756"/>
            <a:ext cx="4480998" cy="1528594"/>
          </a:xfrm>
          <a:prstGeom prst="rect">
            <a:avLst/>
          </a:prstGeom>
          <a:effectLst>
            <a:outerShdw blurRad="50800" dist="38100" dir="13500000" algn="br" rotWithShape="0">
              <a:prstClr val="black">
                <a:alpha val="40000"/>
              </a:prstClr>
            </a:outerShdw>
          </a:effectLst>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0000" y="3806281"/>
            <a:ext cx="2254283" cy="899069"/>
          </a:xfrm>
          <a:prstGeom prst="rect">
            <a:avLst/>
          </a:prstGeom>
          <a:effectLst>
            <a:outerShdw blurRad="50800" dist="38100" dir="13500000" algn="br" rotWithShape="0">
              <a:prstClr val="black">
                <a:alpha val="40000"/>
              </a:prstClr>
            </a:outerShdw>
          </a:effectLst>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1651" y="2525029"/>
            <a:ext cx="3708824" cy="1189721"/>
          </a:xfrm>
          <a:prstGeom prst="rect">
            <a:avLst/>
          </a:prstGeom>
          <a:effectLst>
            <a:outerShdw blurRad="50800" dist="38100" dir="13500000" algn="br" rotWithShape="0">
              <a:prstClr val="black">
                <a:alpha val="40000"/>
              </a:prstClr>
            </a:outerShdw>
          </a:effectLst>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29400" y="3446300"/>
            <a:ext cx="2336715" cy="1365396"/>
          </a:xfrm>
          <a:prstGeom prst="rect">
            <a:avLst/>
          </a:prstGeom>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925534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54714233-AEC6-FF45-AC0E-9715865E27CA}"/>
              </a:ext>
            </a:extLst>
          </p:cNvPr>
          <p:cNvSpPr>
            <a:spLocks noGrp="1" noRot="1" noMove="1" noResize="1" noEditPoints="1" noAdjustHandles="1" noChangeArrowheads="1" noChangeShapeType="1"/>
          </p:cNvSpPr>
          <p:nvPr>
            <p:ph type="title"/>
            <p:custDataLst>
              <p:tags r:id="rId1"/>
            </p:custDataLst>
          </p:nvPr>
        </p:nvSpPr>
        <p:spPr/>
        <p:txBody>
          <a:bodyPr/>
          <a:lstStyle/>
          <a:p>
            <a:r>
              <a:rPr lang="de-DE" dirty="0" smtClean="0"/>
              <a:t>Wrap Up</a:t>
            </a:r>
            <a:endParaRPr lang="de-DE" dirty="0"/>
          </a:p>
        </p:txBody>
      </p:sp>
      <p:sp>
        <p:nvSpPr>
          <p:cNvPr id="17" name="TextBox 16"/>
          <p:cNvSpPr txBox="1"/>
          <p:nvPr/>
        </p:nvSpPr>
        <p:spPr>
          <a:xfrm>
            <a:off x="128016" y="2194560"/>
            <a:ext cx="3124200" cy="2400657"/>
          </a:xfrm>
          <a:prstGeom prst="rect">
            <a:avLst/>
          </a:prstGeom>
          <a:noFill/>
        </p:spPr>
        <p:txBody>
          <a:bodyPr wrap="square" rtlCol="0">
            <a:spAutoFit/>
          </a:bodyPr>
          <a:lstStyle/>
          <a:p>
            <a:pPr lvl="0">
              <a:lnSpc>
                <a:spcPct val="150000"/>
              </a:lnSpc>
              <a:defRPr/>
            </a:pPr>
            <a:r>
              <a:rPr lang="en-US" sz="2000" dirty="0" smtClean="0">
                <a:latin typeface="Arial" panose="020B0604020202020204" pitchFamily="34" charset="0"/>
                <a:cs typeface="Arial" panose="020B0604020202020204" pitchFamily="34" charset="0"/>
              </a:rPr>
              <a:t>Current applications:</a:t>
            </a:r>
          </a:p>
          <a:p>
            <a:pPr marL="342900" lvl="0" indent="-342900">
              <a:lnSpc>
                <a:spcPct val="150000"/>
              </a:lnSpc>
              <a:buFont typeface="Wingdings" panose="05000000000000000000" pitchFamily="2" charset="2"/>
              <a:buChar char="§"/>
              <a:defRPr/>
            </a:pPr>
            <a:r>
              <a:rPr lang="en-US" sz="2000" dirty="0" smtClean="0">
                <a:latin typeface="Arial" panose="020B0604020202020204" pitchFamily="34" charset="0"/>
                <a:cs typeface="Arial" panose="020B0604020202020204" pitchFamily="34" charset="0"/>
              </a:rPr>
              <a:t>PSY: 15</a:t>
            </a:r>
          </a:p>
          <a:p>
            <a:pPr marL="342900" lvl="0" indent="-342900">
              <a:lnSpc>
                <a:spcPct val="150000"/>
              </a:lnSpc>
              <a:buFont typeface="Wingdings" panose="05000000000000000000" pitchFamily="2" charset="2"/>
              <a:buChar char="§"/>
              <a:defRPr/>
            </a:pPr>
            <a:r>
              <a:rPr lang="en-US" sz="2000" dirty="0" smtClean="0">
                <a:latin typeface="Arial" panose="020B0604020202020204" pitchFamily="34" charset="0"/>
                <a:cs typeface="Arial" panose="020B0604020202020204" pitchFamily="34" charset="0"/>
              </a:rPr>
              <a:t>ISPW: 1</a:t>
            </a:r>
          </a:p>
          <a:p>
            <a:pPr marL="342900" lvl="0" indent="-342900">
              <a:lnSpc>
                <a:spcPct val="150000"/>
              </a:lnSpc>
              <a:buFont typeface="Wingdings" panose="05000000000000000000" pitchFamily="2" charset="2"/>
              <a:buChar char="§"/>
              <a:defRPr/>
            </a:pPr>
            <a:r>
              <a:rPr lang="en-US" sz="2000" dirty="0" smtClean="0">
                <a:latin typeface="Arial" panose="020B0604020202020204" pitchFamily="34" charset="0"/>
                <a:cs typeface="Arial" panose="020B0604020202020204" pitchFamily="34" charset="0"/>
              </a:rPr>
              <a:t>EDU: 3</a:t>
            </a:r>
          </a:p>
          <a:p>
            <a:pPr marL="342900" lvl="0" indent="-342900">
              <a:lnSpc>
                <a:spcPct val="150000"/>
              </a:lnSpc>
              <a:buFont typeface="Wingdings" panose="05000000000000000000" pitchFamily="2" charset="2"/>
              <a:buChar char="§"/>
              <a:defRPr/>
            </a:pPr>
            <a:r>
              <a:rPr lang="en-US" sz="2000" dirty="0" smtClean="0">
                <a:latin typeface="Arial" panose="020B0604020202020204" pitchFamily="34" charset="0"/>
                <a:cs typeface="Arial" panose="020B0604020202020204" pitchFamily="34" charset="0"/>
              </a:rPr>
              <a:t>External: 1</a:t>
            </a:r>
          </a:p>
        </p:txBody>
      </p:sp>
      <p:sp>
        <p:nvSpPr>
          <p:cNvPr id="18" name="TextBox 17"/>
          <p:cNvSpPr txBox="1"/>
          <p:nvPr/>
        </p:nvSpPr>
        <p:spPr>
          <a:xfrm>
            <a:off x="5029200" y="2194560"/>
            <a:ext cx="3124200" cy="1938992"/>
          </a:xfrm>
          <a:prstGeom prst="rect">
            <a:avLst/>
          </a:prstGeom>
          <a:noFill/>
        </p:spPr>
        <p:txBody>
          <a:bodyPr wrap="square" rtlCol="0">
            <a:spAutoFit/>
          </a:bodyPr>
          <a:lstStyle/>
          <a:p>
            <a:pPr lvl="0">
              <a:lnSpc>
                <a:spcPct val="150000"/>
              </a:lnSpc>
              <a:defRPr/>
            </a:pPr>
            <a:r>
              <a:rPr lang="en-US" sz="2000" dirty="0" smtClean="0">
                <a:latin typeface="Arial" panose="020B0604020202020204" pitchFamily="34" charset="0"/>
                <a:cs typeface="Arial" panose="020B0604020202020204" pitchFamily="34" charset="0"/>
              </a:rPr>
              <a:t>Future work:</a:t>
            </a:r>
          </a:p>
          <a:p>
            <a:pPr marL="342900" lvl="0" indent="-342900">
              <a:lnSpc>
                <a:spcPct val="150000"/>
              </a:lnSpc>
              <a:buFont typeface="Wingdings" panose="05000000000000000000" pitchFamily="2" charset="2"/>
              <a:buChar char="§"/>
              <a:defRPr/>
            </a:pPr>
            <a:r>
              <a:rPr lang="en-US" sz="2000" dirty="0" smtClean="0">
                <a:latin typeface="Arial" panose="020B0604020202020204" pitchFamily="34" charset="0"/>
                <a:cs typeface="Arial" panose="020B0604020202020204" pitchFamily="34" charset="0"/>
              </a:rPr>
              <a:t>Templates</a:t>
            </a:r>
          </a:p>
          <a:p>
            <a:pPr marL="342900" lvl="0" indent="-342900">
              <a:lnSpc>
                <a:spcPct val="150000"/>
              </a:lnSpc>
              <a:buFont typeface="Wingdings" panose="05000000000000000000" pitchFamily="2" charset="2"/>
              <a:buChar char="§"/>
              <a:defRPr/>
            </a:pPr>
            <a:r>
              <a:rPr lang="en-US" sz="2000" dirty="0" err="1" smtClean="0">
                <a:latin typeface="Arial" panose="020B0604020202020204" pitchFamily="34" charset="0"/>
                <a:cs typeface="Arial" panose="020B0604020202020204" pitchFamily="34" charset="0"/>
              </a:rPr>
              <a:t>REDCap</a:t>
            </a:r>
            <a:r>
              <a:rPr lang="en-US" sz="2000" dirty="0" smtClean="0">
                <a:latin typeface="Arial" panose="020B0604020202020204" pitchFamily="34" charset="0"/>
                <a:cs typeface="Arial" panose="020B0604020202020204" pitchFamily="34" charset="0"/>
              </a:rPr>
              <a:t> integration</a:t>
            </a:r>
          </a:p>
          <a:p>
            <a:pPr marL="342900" lvl="0" indent="-342900">
              <a:lnSpc>
                <a:spcPct val="150000"/>
              </a:lnSpc>
              <a:buFont typeface="Wingdings" panose="05000000000000000000" pitchFamily="2" charset="2"/>
              <a:buChar char="§"/>
              <a:defRPr/>
            </a:pPr>
            <a:r>
              <a:rPr lang="en-US" sz="2000" dirty="0" smtClean="0">
                <a:latin typeface="Arial" panose="020B0604020202020204" pitchFamily="34" charset="0"/>
                <a:cs typeface="Arial" panose="020B0604020202020204" pitchFamily="34" charset="0"/>
              </a:rPr>
              <a:t>Mobile </a:t>
            </a:r>
            <a:r>
              <a:rPr lang="en-US" sz="2000" dirty="0" smtClean="0">
                <a:latin typeface="Arial" panose="020B0604020202020204" pitchFamily="34" charset="0"/>
                <a:cs typeface="Arial" panose="020B0604020202020204" pitchFamily="34" charset="0"/>
              </a:rPr>
              <a:t>features</a:t>
            </a:r>
          </a:p>
        </p:txBody>
      </p:sp>
    </p:spTree>
    <p:extLst>
      <p:ext uri="{BB962C8B-B14F-4D97-AF65-F5344CB8AC3E}">
        <p14:creationId xmlns:p14="http://schemas.microsoft.com/office/powerpoint/2010/main" val="3087222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54714233-AEC6-FF45-AC0E-9715865E27CA}"/>
              </a:ext>
            </a:extLst>
          </p:cNvPr>
          <p:cNvSpPr>
            <a:spLocks noGrp="1" noRot="1" noMove="1" noResize="1" noEditPoints="1" noAdjustHandles="1" noChangeArrowheads="1" noChangeShapeType="1"/>
          </p:cNvSpPr>
          <p:nvPr>
            <p:ph type="title"/>
            <p:custDataLst>
              <p:tags r:id="rId1"/>
            </p:custDataLst>
          </p:nvPr>
        </p:nvSpPr>
        <p:spPr/>
        <p:txBody>
          <a:bodyPr/>
          <a:lstStyle/>
          <a:p>
            <a:r>
              <a:rPr lang="de-DE" dirty="0" smtClean="0"/>
              <a:t>References</a:t>
            </a:r>
            <a:endParaRPr lang="de-DE" dirty="0"/>
          </a:p>
        </p:txBody>
      </p:sp>
      <p:sp>
        <p:nvSpPr>
          <p:cNvPr id="7" name="TextBox 6"/>
          <p:cNvSpPr txBox="1"/>
          <p:nvPr/>
        </p:nvSpPr>
        <p:spPr>
          <a:xfrm>
            <a:off x="128016" y="2194560"/>
            <a:ext cx="5434584" cy="2862322"/>
          </a:xfrm>
          <a:prstGeom prst="rect">
            <a:avLst/>
          </a:prstGeom>
          <a:noFill/>
        </p:spPr>
        <p:txBody>
          <a:bodyPr wrap="square" rtlCol="0">
            <a:spAutoFit/>
          </a:bodyPr>
          <a:lstStyle/>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hlinkClick r:id="rId3"/>
              </a:rPr>
              <a:t>https://</a:t>
            </a:r>
            <a:r>
              <a:rPr lang="en-US" sz="2000" dirty="0" smtClean="0">
                <a:latin typeface="Arial" panose="020B0604020202020204" pitchFamily="34" charset="0"/>
                <a:cs typeface="Arial" panose="020B0604020202020204" pitchFamily="34" charset="0"/>
                <a:hlinkClick r:id="rId3"/>
              </a:rPr>
              <a:t>becccs.psy.unibe.ch</a:t>
            </a:r>
            <a:endParaRPr lang="en-US" sz="2000" dirty="0" smtClean="0">
              <a:latin typeface="Arial" panose="020B0604020202020204" pitchFamily="34" charset="0"/>
              <a:cs typeface="Arial" panose="020B0604020202020204" pitchFamily="34" charset="0"/>
            </a:endParaRP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hlinkClick r:id="rId4"/>
              </a:rPr>
              <a:t>https://</a:t>
            </a:r>
            <a:r>
              <a:rPr lang="en-US" sz="2000" dirty="0" smtClean="0">
                <a:latin typeface="Arial" panose="020B0604020202020204" pitchFamily="34" charset="0"/>
                <a:cs typeface="Arial" panose="020B0604020202020204" pitchFamily="34" charset="0"/>
                <a:hlinkClick r:id="rId4"/>
              </a:rPr>
              <a:t>selfhelp1.psy.unibe.ch/unibrain</a:t>
            </a:r>
            <a:endParaRPr lang="en-US" sz="2000" dirty="0">
              <a:latin typeface="Arial" panose="020B0604020202020204" pitchFamily="34" charset="0"/>
              <a:cs typeface="Arial" panose="020B0604020202020204" pitchFamily="34" charset="0"/>
            </a:endParaRP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hlinkClick r:id="rId5"/>
              </a:rPr>
              <a:t>https://</a:t>
            </a:r>
            <a:r>
              <a:rPr lang="en-US" sz="2000" dirty="0" smtClean="0">
                <a:latin typeface="Arial" panose="020B0604020202020204" pitchFamily="34" charset="0"/>
                <a:cs typeface="Arial" panose="020B0604020202020204" pitchFamily="34" charset="0"/>
                <a:hlinkClick r:id="rId5"/>
              </a:rPr>
              <a:t>www.spw.unibe.ch/tpf_selfhelp</a:t>
            </a:r>
            <a:endParaRPr lang="en-US" sz="2000" dirty="0" smtClean="0">
              <a:latin typeface="Arial" panose="020B0604020202020204" pitchFamily="34" charset="0"/>
              <a:cs typeface="Arial" panose="020B0604020202020204" pitchFamily="34" charset="0"/>
            </a:endParaRP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hlinkClick r:id="rId6"/>
              </a:rPr>
              <a:t>https://</a:t>
            </a:r>
            <a:r>
              <a:rPr lang="en-US" sz="2000" dirty="0" smtClean="0">
                <a:latin typeface="Arial" panose="020B0604020202020204" pitchFamily="34" charset="0"/>
                <a:cs typeface="Arial" panose="020B0604020202020204" pitchFamily="34" charset="0"/>
                <a:hlinkClick r:id="rId6"/>
              </a:rPr>
              <a:t>dab-data.edu.unibe.ch</a:t>
            </a:r>
            <a:endParaRPr lang="en-US" sz="2000" dirty="0" smtClean="0">
              <a:latin typeface="Arial" panose="020B0604020202020204" pitchFamily="34" charset="0"/>
              <a:cs typeface="Arial" panose="020B0604020202020204" pitchFamily="34" charset="0"/>
            </a:endParaRP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hlinkClick r:id="rId7"/>
              </a:rPr>
              <a:t>https://</a:t>
            </a:r>
            <a:r>
              <a:rPr lang="en-US" sz="2000" dirty="0" smtClean="0">
                <a:latin typeface="Arial" panose="020B0604020202020204" pitchFamily="34" charset="0"/>
                <a:cs typeface="Arial" panose="020B0604020202020204" pitchFamily="34" charset="0"/>
                <a:hlinkClick r:id="rId7"/>
              </a:rPr>
              <a:t>selfhelp.psy.unibe.ch/sophie</a:t>
            </a:r>
            <a:endParaRPr lang="en-US" sz="2000" dirty="0" smtClean="0">
              <a:latin typeface="Arial" panose="020B0604020202020204" pitchFamily="34" charset="0"/>
              <a:cs typeface="Arial" panose="020B0604020202020204" pitchFamily="34" charset="0"/>
            </a:endParaRPr>
          </a:p>
          <a:p>
            <a:pPr marL="342900" lvl="0" indent="-342900">
              <a:lnSpc>
                <a:spcPct val="150000"/>
              </a:lnSpc>
              <a:buFont typeface="Wingdings" panose="05000000000000000000" pitchFamily="2" charset="2"/>
              <a:buChar char="§"/>
              <a:defRPr/>
            </a:pPr>
            <a:endParaRPr lang="en-U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38118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A1A40A-EAB3-9E4B-8D9F-445EABC7084C}"/>
              </a:ext>
            </a:extLst>
          </p:cNvPr>
          <p:cNvSpPr>
            <a:spLocks noGrp="1" noRot="1" noMove="1" noResize="1" noEditPoints="1" noAdjustHandles="1" noChangeArrowheads="1" noChangeShapeType="1"/>
          </p:cNvSpPr>
          <p:nvPr>
            <p:ph type="title"/>
            <p:custDataLst>
              <p:tags r:id="rId1"/>
            </p:custDataLst>
          </p:nvPr>
        </p:nvSpPr>
        <p:spPr/>
        <p:txBody>
          <a:bodyPr/>
          <a:lstStyle/>
          <a:p>
            <a:r>
              <a:rPr lang="de-CH" spc="-15" dirty="0" smtClean="0"/>
              <a:t>Thank You</a:t>
            </a:r>
            <a:endParaRPr lang="de-DE" dirty="0"/>
          </a:p>
        </p:txBody>
      </p:sp>
      <p:sp>
        <p:nvSpPr>
          <p:cNvPr id="3" name="Textplatzhalter 2">
            <a:extLst>
              <a:ext uri="{FF2B5EF4-FFF2-40B4-BE49-F238E27FC236}">
                <a16:creationId xmlns:a16="http://schemas.microsoft.com/office/drawing/2014/main" id="{AB71CEC3-1913-174E-8C92-06ABB4F238B3}"/>
              </a:ext>
            </a:extLst>
          </p:cNvPr>
          <p:cNvSpPr>
            <a:spLocks noGrp="1" noRot="1" noMove="1" noResize="1" noEditPoints="1" noAdjustHandles="1" noChangeArrowheads="1" noChangeShapeType="1"/>
          </p:cNvSpPr>
          <p:nvPr>
            <p:ph type="body" idx="10"/>
            <p:custDataLst>
              <p:tags r:id="rId2"/>
            </p:custDataLst>
          </p:nvPr>
        </p:nvSpPr>
        <p:spPr/>
        <p:txBody>
          <a:bodyPr/>
          <a:lstStyle/>
          <a:p>
            <a:r>
              <a:rPr lang="de-CH" dirty="0"/>
              <a:t>Technology Platform for Research</a:t>
            </a:r>
          </a:p>
        </p:txBody>
      </p:sp>
      <p:sp>
        <p:nvSpPr>
          <p:cNvPr id="4" name="Textplatzhalter 3">
            <a:extLst>
              <a:ext uri="{FF2B5EF4-FFF2-40B4-BE49-F238E27FC236}">
                <a16:creationId xmlns:a16="http://schemas.microsoft.com/office/drawing/2014/main" id="{837EA709-162C-FF46-BA84-7460D3BDD2CB}"/>
              </a:ext>
            </a:extLst>
          </p:cNvPr>
          <p:cNvSpPr>
            <a:spLocks noGrp="1" noRot="1" noMove="1" noResize="1" noEditPoints="1" noAdjustHandles="1" noChangeArrowheads="1" noChangeShapeType="1"/>
          </p:cNvSpPr>
          <p:nvPr>
            <p:ph type="body" idx="12"/>
            <p:custDataLst>
              <p:tags r:id="rId3"/>
            </p:custDataLst>
          </p:nvPr>
        </p:nvSpPr>
        <p:spPr/>
        <p:txBody>
          <a:bodyPr/>
          <a:lstStyle/>
          <a:p>
            <a:r>
              <a:rPr lang="de-DE" dirty="0" smtClean="0"/>
              <a:t>11.10.2021, </a:t>
            </a:r>
            <a:r>
              <a:rPr lang="de-CH" dirty="0"/>
              <a:t>B 201, Fabrikstrasse 8</a:t>
            </a:r>
            <a:endParaRPr lang="de-DE" dirty="0"/>
          </a:p>
        </p:txBody>
      </p:sp>
      <p:sp>
        <p:nvSpPr>
          <p:cNvPr id="5" name="Textplatzhalter 4">
            <a:extLst>
              <a:ext uri="{FF2B5EF4-FFF2-40B4-BE49-F238E27FC236}">
                <a16:creationId xmlns:a16="http://schemas.microsoft.com/office/drawing/2014/main" id="{C7FAF644-0AC1-8243-9BA1-9B0B16468C59}"/>
              </a:ext>
            </a:extLst>
          </p:cNvPr>
          <p:cNvSpPr>
            <a:spLocks noGrp="1" noRot="1" noMove="1" noResize="1" noEditPoints="1" noAdjustHandles="1" noChangeArrowheads="1" noChangeShapeType="1"/>
          </p:cNvSpPr>
          <p:nvPr>
            <p:ph type="body" idx="11"/>
            <p:custDataLst>
              <p:tags r:id="rId4"/>
            </p:custDataLst>
          </p:nvPr>
        </p:nvSpPr>
        <p:spPr/>
        <p:txBody>
          <a:bodyPr/>
          <a:lstStyle/>
          <a:p>
            <a:r>
              <a:rPr lang="de-CH" spc="20" dirty="0">
                <a:solidFill>
                  <a:srgbClr val="231F20"/>
                </a:solidFill>
              </a:rPr>
              <a:t>f</a:t>
            </a:r>
            <a:r>
              <a:rPr lang="de-CH" spc="20" dirty="0" smtClean="0">
                <a:solidFill>
                  <a:srgbClr val="231F20"/>
                </a:solidFill>
              </a:rPr>
              <a:t>or your Attention</a:t>
            </a:r>
            <a:endParaRPr lang="de-DE" dirty="0"/>
          </a:p>
        </p:txBody>
      </p:sp>
      <p:pic>
        <p:nvPicPr>
          <p:cNvPr id="7" name="Inhaltsplatzhalter 7">
            <a:extLst>
              <a:ext uri="{FF2B5EF4-FFF2-40B4-BE49-F238E27FC236}">
                <a16:creationId xmlns:a16="http://schemas.microsoft.com/office/drawing/2014/main" id="{ECF287E3-741C-004F-A0BA-1A2BA0C0FEBF}"/>
              </a:ext>
            </a:extLst>
          </p:cNvPr>
          <p:cNvPicPr>
            <a:picLocks noGrp="1" noChangeAspect="1"/>
          </p:cNvPicPr>
          <p:nvPr>
            <p:ph sz="half" idx="1"/>
          </p:nvPr>
        </p:nvPicPr>
        <p:blipFill>
          <a:blip r:embed="rId6">
            <a:extLst>
              <a:ext uri="{28A0092B-C50C-407E-A947-70E740481C1C}">
                <a14:useLocalDpi xmlns:a14="http://schemas.microsoft.com/office/drawing/2010/main" val="0"/>
              </a:ext>
            </a:extLst>
          </a:blip>
          <a:stretch>
            <a:fillRect/>
          </a:stretch>
        </p:blipFill>
        <p:spPr>
          <a:xfrm>
            <a:off x="0" y="1924050"/>
            <a:ext cx="9144000" cy="3213100"/>
          </a:xfrm>
        </p:spPr>
      </p:pic>
    </p:spTree>
    <p:extLst>
      <p:ext uri="{BB962C8B-B14F-4D97-AF65-F5344CB8AC3E}">
        <p14:creationId xmlns:p14="http://schemas.microsoft.com/office/powerpoint/2010/main" val="40406106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ags/tag10.xml><?xml version="1.0" encoding="utf-8"?>
<p:tagLst xmlns:a="http://schemas.openxmlformats.org/drawingml/2006/main" xmlns:r="http://schemas.openxmlformats.org/officeDocument/2006/relationships" xmlns:p="http://schemas.openxmlformats.org/presentationml/2006/main">
  <p:tag name="SHAPE_LOCKS" val="1983"/>
</p:tagLst>
</file>

<file path=ppt/tags/tag11.xml><?xml version="1.0" encoding="utf-8"?>
<p:tagLst xmlns:a="http://schemas.openxmlformats.org/drawingml/2006/main" xmlns:r="http://schemas.openxmlformats.org/officeDocument/2006/relationships" xmlns:p="http://schemas.openxmlformats.org/presentationml/2006/main">
  <p:tag name="SHAPE_LOCKS" val="1983"/>
</p:tagLst>
</file>

<file path=ppt/tags/tag12.xml><?xml version="1.0" encoding="utf-8"?>
<p:tagLst xmlns:a="http://schemas.openxmlformats.org/drawingml/2006/main" xmlns:r="http://schemas.openxmlformats.org/officeDocument/2006/relationships" xmlns:p="http://schemas.openxmlformats.org/presentationml/2006/main">
  <p:tag name="SHAPE_LOCKS" val="1983"/>
</p:tagLst>
</file>

<file path=ppt/tags/tag13.xml><?xml version="1.0" encoding="utf-8"?>
<p:tagLst xmlns:a="http://schemas.openxmlformats.org/drawingml/2006/main" xmlns:r="http://schemas.openxmlformats.org/officeDocument/2006/relationships" xmlns:p="http://schemas.openxmlformats.org/presentationml/2006/main">
  <p:tag name="SHAPE_LOCKS" val="1983"/>
</p:tagLst>
</file>

<file path=ppt/tags/tag14.xml><?xml version="1.0" encoding="utf-8"?>
<p:tagLst xmlns:a="http://schemas.openxmlformats.org/drawingml/2006/main" xmlns:r="http://schemas.openxmlformats.org/officeDocument/2006/relationships" xmlns:p="http://schemas.openxmlformats.org/presentationml/2006/main">
  <p:tag name="SHAPE_LOCKS" val="1983"/>
</p:tagLst>
</file>

<file path=ppt/tags/tag15.xml><?xml version="1.0" encoding="utf-8"?>
<p:tagLst xmlns:a="http://schemas.openxmlformats.org/drawingml/2006/main" xmlns:r="http://schemas.openxmlformats.org/officeDocument/2006/relationships" xmlns:p="http://schemas.openxmlformats.org/presentationml/2006/main">
  <p:tag name="SHAPE_LOCKS" val="1983"/>
</p:tagLst>
</file>

<file path=ppt/tags/tag16.xml><?xml version="1.0" encoding="utf-8"?>
<p:tagLst xmlns:a="http://schemas.openxmlformats.org/drawingml/2006/main" xmlns:r="http://schemas.openxmlformats.org/officeDocument/2006/relationships" xmlns:p="http://schemas.openxmlformats.org/presentationml/2006/main">
  <p:tag name="SHAPE_LOCKS" val="1983"/>
</p:tagLst>
</file>

<file path=ppt/tags/tag17.xml><?xml version="1.0" encoding="utf-8"?>
<p:tagLst xmlns:a="http://schemas.openxmlformats.org/drawingml/2006/main" xmlns:r="http://schemas.openxmlformats.org/officeDocument/2006/relationships" xmlns:p="http://schemas.openxmlformats.org/presentationml/2006/main">
  <p:tag name="SHAPE_LOCKS" val="1983"/>
</p:tagLst>
</file>

<file path=ppt/tags/tag18.xml><?xml version="1.0" encoding="utf-8"?>
<p:tagLst xmlns:a="http://schemas.openxmlformats.org/drawingml/2006/main" xmlns:r="http://schemas.openxmlformats.org/officeDocument/2006/relationships" xmlns:p="http://schemas.openxmlformats.org/presentationml/2006/main">
  <p:tag name="SHAPE_LOCKS" val="1983"/>
</p:tagLst>
</file>

<file path=ppt/tags/tag19.xml><?xml version="1.0" encoding="utf-8"?>
<p:tagLst xmlns:a="http://schemas.openxmlformats.org/drawingml/2006/main" xmlns:r="http://schemas.openxmlformats.org/officeDocument/2006/relationships" xmlns:p="http://schemas.openxmlformats.org/presentationml/2006/main">
  <p:tag name="SHAPE_LOCKS" val="1983"/>
</p:tagLst>
</file>

<file path=ppt/tags/tag2.xml><?xml version="1.0" encoding="utf-8"?>
<p:tagLst xmlns:a="http://schemas.openxmlformats.org/drawingml/2006/main" xmlns:r="http://schemas.openxmlformats.org/officeDocument/2006/relationships" xmlns:p="http://schemas.openxmlformats.org/presentationml/2006/main">
  <p:tag name="SHAPE_LOCKS" val="1935"/>
</p:tagLst>
</file>

<file path=ppt/tags/tag20.xml><?xml version="1.0" encoding="utf-8"?>
<p:tagLst xmlns:a="http://schemas.openxmlformats.org/drawingml/2006/main" xmlns:r="http://schemas.openxmlformats.org/officeDocument/2006/relationships" xmlns:p="http://schemas.openxmlformats.org/presentationml/2006/main">
  <p:tag name="SHAPE_LOCKS" val="1983"/>
</p:tagLst>
</file>

<file path=ppt/tags/tag21.xml><?xml version="1.0" encoding="utf-8"?>
<p:tagLst xmlns:a="http://schemas.openxmlformats.org/drawingml/2006/main" xmlns:r="http://schemas.openxmlformats.org/officeDocument/2006/relationships" xmlns:p="http://schemas.openxmlformats.org/presentationml/2006/main">
  <p:tag name="SHAPE_LOCKS" val="1983"/>
</p:tagLst>
</file>

<file path=ppt/tags/tag22.xml><?xml version="1.0" encoding="utf-8"?>
<p:tagLst xmlns:a="http://schemas.openxmlformats.org/drawingml/2006/main" xmlns:r="http://schemas.openxmlformats.org/officeDocument/2006/relationships" xmlns:p="http://schemas.openxmlformats.org/presentationml/2006/main">
  <p:tag name="SHAPE_LOCKS" val="1983"/>
</p:tagLst>
</file>

<file path=ppt/tags/tag23.xml><?xml version="1.0" encoding="utf-8"?>
<p:tagLst xmlns:a="http://schemas.openxmlformats.org/drawingml/2006/main" xmlns:r="http://schemas.openxmlformats.org/officeDocument/2006/relationships" xmlns:p="http://schemas.openxmlformats.org/presentationml/2006/main">
  <p:tag name="SHAPE_LOCKS" val="1983"/>
</p:tagLst>
</file>

<file path=ppt/tags/tag24.xml><?xml version="1.0" encoding="utf-8"?>
<p:tagLst xmlns:a="http://schemas.openxmlformats.org/drawingml/2006/main" xmlns:r="http://schemas.openxmlformats.org/officeDocument/2006/relationships" xmlns:p="http://schemas.openxmlformats.org/presentationml/2006/main">
  <p:tag name="SHAPE_LOCKS" val="1983"/>
</p:tagLst>
</file>

<file path=ppt/tags/tag25.xml><?xml version="1.0" encoding="utf-8"?>
<p:tagLst xmlns:a="http://schemas.openxmlformats.org/drawingml/2006/main" xmlns:r="http://schemas.openxmlformats.org/officeDocument/2006/relationships" xmlns:p="http://schemas.openxmlformats.org/presentationml/2006/main">
  <p:tag name="SHAPE_LOCKS" val="1983"/>
</p:tagLst>
</file>

<file path=ppt/tags/tag26.xml><?xml version="1.0" encoding="utf-8"?>
<p:tagLst xmlns:a="http://schemas.openxmlformats.org/drawingml/2006/main" xmlns:r="http://schemas.openxmlformats.org/officeDocument/2006/relationships" xmlns:p="http://schemas.openxmlformats.org/presentationml/2006/main">
  <p:tag name="SHAPE_LOCKS" val="1935"/>
</p:tagLst>
</file>

<file path=ppt/tags/tag27.xml><?xml version="1.0" encoding="utf-8"?>
<p:tagLst xmlns:a="http://schemas.openxmlformats.org/drawingml/2006/main" xmlns:r="http://schemas.openxmlformats.org/officeDocument/2006/relationships" xmlns:p="http://schemas.openxmlformats.org/presentationml/2006/main">
  <p:tag name="SHAPE_LOCKS" val="1935"/>
</p:tagLst>
</file>

<file path=ppt/tags/tag28.xml><?xml version="1.0" encoding="utf-8"?>
<p:tagLst xmlns:a="http://schemas.openxmlformats.org/drawingml/2006/main" xmlns:r="http://schemas.openxmlformats.org/officeDocument/2006/relationships" xmlns:p="http://schemas.openxmlformats.org/presentationml/2006/main">
  <p:tag name="SHAPE_LOCKS" val="1935"/>
</p:tagLst>
</file>

<file path=ppt/tags/tag29.xml><?xml version="1.0" encoding="utf-8"?>
<p:tagLst xmlns:a="http://schemas.openxmlformats.org/drawingml/2006/main" xmlns:r="http://schemas.openxmlformats.org/officeDocument/2006/relationships" xmlns:p="http://schemas.openxmlformats.org/presentationml/2006/main">
  <p:tag name="SHAPE_LOCKS" val="1935"/>
</p:tagLst>
</file>

<file path=ppt/tags/tag3.xml><?xml version="1.0" encoding="utf-8"?>
<p:tagLst xmlns:a="http://schemas.openxmlformats.org/drawingml/2006/main" xmlns:r="http://schemas.openxmlformats.org/officeDocument/2006/relationships" xmlns:p="http://schemas.openxmlformats.org/presentationml/2006/main">
  <p:tag name="SHAPE_LOCKS" val="1983"/>
</p:tagLst>
</file>

<file path=ppt/tags/tag30.xml><?xml version="1.0" encoding="utf-8"?>
<p:tagLst xmlns:a="http://schemas.openxmlformats.org/drawingml/2006/main" xmlns:r="http://schemas.openxmlformats.org/officeDocument/2006/relationships" xmlns:p="http://schemas.openxmlformats.org/presentationml/2006/main">
  <p:tag name="SHAPE_LOCKS" val="1935"/>
</p:tagLst>
</file>

<file path=ppt/tags/tag31.xml><?xml version="1.0" encoding="utf-8"?>
<p:tagLst xmlns:a="http://schemas.openxmlformats.org/drawingml/2006/main" xmlns:r="http://schemas.openxmlformats.org/officeDocument/2006/relationships" xmlns:p="http://schemas.openxmlformats.org/presentationml/2006/main">
  <p:tag name="SHAPE_LOCKS" val="1935"/>
</p:tagLst>
</file>

<file path=ppt/tags/tag32.xml><?xml version="1.0" encoding="utf-8"?>
<p:tagLst xmlns:a="http://schemas.openxmlformats.org/drawingml/2006/main" xmlns:r="http://schemas.openxmlformats.org/officeDocument/2006/relationships" xmlns:p="http://schemas.openxmlformats.org/presentationml/2006/main">
  <p:tag name="SHAPE_LOCKS" val="1935"/>
</p:tagLst>
</file>

<file path=ppt/tags/tag33.xml><?xml version="1.0" encoding="utf-8"?>
<p:tagLst xmlns:a="http://schemas.openxmlformats.org/drawingml/2006/main" xmlns:r="http://schemas.openxmlformats.org/officeDocument/2006/relationships" xmlns:p="http://schemas.openxmlformats.org/presentationml/2006/main">
  <p:tag name="SHAPE_LOCKS" val="1935"/>
</p:tagLst>
</file>

<file path=ppt/tags/tag34.xml><?xml version="1.0" encoding="utf-8"?>
<p:tagLst xmlns:a="http://schemas.openxmlformats.org/drawingml/2006/main" xmlns:r="http://schemas.openxmlformats.org/officeDocument/2006/relationships" xmlns:p="http://schemas.openxmlformats.org/presentationml/2006/main">
  <p:tag name="SHAPE_LOCKS" val="1935"/>
</p:tagLst>
</file>

<file path=ppt/tags/tag35.xml><?xml version="1.0" encoding="utf-8"?>
<p:tagLst xmlns:a="http://schemas.openxmlformats.org/drawingml/2006/main" xmlns:r="http://schemas.openxmlformats.org/officeDocument/2006/relationships" xmlns:p="http://schemas.openxmlformats.org/presentationml/2006/main">
  <p:tag name="SHAPE_LOCKS" val="1935"/>
</p:tagLst>
</file>

<file path=ppt/tags/tag36.xml><?xml version="1.0" encoding="utf-8"?>
<p:tagLst xmlns:a="http://schemas.openxmlformats.org/drawingml/2006/main" xmlns:r="http://schemas.openxmlformats.org/officeDocument/2006/relationships" xmlns:p="http://schemas.openxmlformats.org/presentationml/2006/main">
  <p:tag name="SHAPE_LOCKS" val="1935"/>
</p:tagLst>
</file>

<file path=ppt/tags/tag37.xml><?xml version="1.0" encoding="utf-8"?>
<p:tagLst xmlns:a="http://schemas.openxmlformats.org/drawingml/2006/main" xmlns:r="http://schemas.openxmlformats.org/officeDocument/2006/relationships" xmlns:p="http://schemas.openxmlformats.org/presentationml/2006/main">
  <p:tag name="SHAPE_LOCKS" val="1935"/>
</p:tagLst>
</file>

<file path=ppt/tags/tag38.xml><?xml version="1.0" encoding="utf-8"?>
<p:tagLst xmlns:a="http://schemas.openxmlformats.org/drawingml/2006/main" xmlns:r="http://schemas.openxmlformats.org/officeDocument/2006/relationships" xmlns:p="http://schemas.openxmlformats.org/presentationml/2006/main">
  <p:tag name="SHAPE_LOCKS" val="1935"/>
</p:tagLst>
</file>

<file path=ppt/tags/tag39.xml><?xml version="1.0" encoding="utf-8"?>
<p:tagLst xmlns:a="http://schemas.openxmlformats.org/drawingml/2006/main" xmlns:r="http://schemas.openxmlformats.org/officeDocument/2006/relationships" xmlns:p="http://schemas.openxmlformats.org/presentationml/2006/main">
  <p:tag name="SHAPE_LOCKS" val="1935"/>
</p:tagLst>
</file>

<file path=ppt/tags/tag4.xml><?xml version="1.0" encoding="utf-8"?>
<p:tagLst xmlns:a="http://schemas.openxmlformats.org/drawingml/2006/main" xmlns:r="http://schemas.openxmlformats.org/officeDocument/2006/relationships" xmlns:p="http://schemas.openxmlformats.org/presentationml/2006/main">
  <p:tag name="SHAPE_LOCKS" val="1935"/>
</p:tagLst>
</file>

<file path=ppt/tags/tag5.xml><?xml version="1.0" encoding="utf-8"?>
<p:tagLst xmlns:a="http://schemas.openxmlformats.org/drawingml/2006/main" xmlns:r="http://schemas.openxmlformats.org/officeDocument/2006/relationships" xmlns:p="http://schemas.openxmlformats.org/presentationml/2006/main">
  <p:tag name="SHAPE_LOCKS" val="1983"/>
</p:tagLst>
</file>

<file path=ppt/tags/tag6.xml><?xml version="1.0" encoding="utf-8"?>
<p:tagLst xmlns:a="http://schemas.openxmlformats.org/drawingml/2006/main" xmlns:r="http://schemas.openxmlformats.org/officeDocument/2006/relationships" xmlns:p="http://schemas.openxmlformats.org/presentationml/2006/main">
  <p:tag name="SHAPE_LOCKS" val="1983"/>
</p:tagLst>
</file>

<file path=ppt/tags/tag7.xml><?xml version="1.0" encoding="utf-8"?>
<p:tagLst xmlns:a="http://schemas.openxmlformats.org/drawingml/2006/main" xmlns:r="http://schemas.openxmlformats.org/officeDocument/2006/relationships" xmlns:p="http://schemas.openxmlformats.org/presentationml/2006/main">
  <p:tag name="SHAPE_LOCKS" val="1935"/>
</p:tagLst>
</file>

<file path=ppt/tags/tag8.xml><?xml version="1.0" encoding="utf-8"?>
<p:tagLst xmlns:a="http://schemas.openxmlformats.org/drawingml/2006/main" xmlns:r="http://schemas.openxmlformats.org/officeDocument/2006/relationships" xmlns:p="http://schemas.openxmlformats.org/presentationml/2006/main">
  <p:tag name="SHAPE_LOCKS" val="1983"/>
</p:tagLst>
</file>

<file path=ppt/tags/tag9.xml><?xml version="1.0" encoding="utf-8"?>
<p:tagLst xmlns:a="http://schemas.openxmlformats.org/drawingml/2006/main" xmlns:r="http://schemas.openxmlformats.org/officeDocument/2006/relationships" xmlns:p="http://schemas.openxmlformats.org/presentationml/2006/main">
  <p:tag name="SHAPE_LOCKS" val="1935"/>
</p:tagLst>
</file>

<file path=ppt/theme/theme1.xml><?xml version="1.0" encoding="utf-8"?>
<a:theme xmlns:a="http://schemas.openxmlformats.org/drawingml/2006/main" na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AA2DA766-CE65-48BC-8511-249081462825}"/>
    </a:ext>
  </a:extLst>
</a:theme>
</file>

<file path=ppt/theme/theme2.xml><?xml version="1.0" encoding="utf-8"?>
<a:theme xmlns:a="http://schemas.openxmlformats.org/drawingml/2006/main" name="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D2C55FCA-6C9D-4FD9-BCCB-6B11EC7624E0}"/>
    </a:ext>
  </a:extLst>
</a:theme>
</file>

<file path=ppt/theme/theme3.xml><?xml version="1.0" encoding="utf-8"?>
<a:theme xmlns:a="http://schemas.openxmlformats.org/drawingml/2006/main" na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A1CF6E08-6A90-4A05-8CF6-C1D6B907E9E4}"/>
    </a:ext>
  </a:extLst>
</a:theme>
</file>

<file path=ppt/theme/theme4.xml><?xml version="1.0" encoding="utf-8"?>
<a:theme xmlns:a="http://schemas.openxmlformats.org/drawingml/2006/main" name="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3585EBC0-9BD4-4B94-BA7E-D99659FFC551}"/>
    </a:ext>
  </a:extLst>
</a:theme>
</file>

<file path=ppt/theme/theme5.xml><?xml version="1.0" encoding="utf-8"?>
<a:theme xmlns:a="http://schemas.openxmlformats.org/drawingml/2006/main" name="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4EC11675-298F-428E-A9BF-A31917A61436}"/>
    </a:ext>
  </a:extLst>
</a:theme>
</file>

<file path=ppt/theme/theme6.xml><?xml version="1.0" encoding="utf-8"?>
<a:theme xmlns:a="http://schemas.openxmlformats.org/drawingml/2006/main" name="Guidlin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537F7234-F006-46B7-8EDD-53C1CCB107B6}"/>
    </a:ext>
  </a:extLst>
</a:theme>
</file>

<file path=ppt/theme/theme7.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UniBe_Vorlage_PP_unirot_02112018</Template>
  <TotalTime>0</TotalTime>
  <Words>474</Words>
  <Application>Microsoft Office PowerPoint</Application>
  <PresentationFormat>On-screen Show (16:9)</PresentationFormat>
  <Paragraphs>60</Paragraphs>
  <Slides>8</Slides>
  <Notes>4</Notes>
  <HiddenSlides>0</HiddenSlides>
  <MMClips>0</MMClips>
  <ScaleCrop>false</ScaleCrop>
  <HeadingPairs>
    <vt:vector size="6" baseType="variant">
      <vt:variant>
        <vt:lpstr>Fonts Used</vt:lpstr>
      </vt:variant>
      <vt:variant>
        <vt:i4>3</vt:i4>
      </vt:variant>
      <vt:variant>
        <vt:lpstr>Theme</vt:lpstr>
      </vt:variant>
      <vt:variant>
        <vt:i4>6</vt:i4>
      </vt:variant>
      <vt:variant>
        <vt:lpstr>Slide Titles</vt:lpstr>
      </vt:variant>
      <vt:variant>
        <vt:i4>8</vt:i4>
      </vt:variant>
    </vt:vector>
  </HeadingPairs>
  <TitlesOfParts>
    <vt:vector size="17" baseType="lpstr">
      <vt:lpstr>Arial</vt:lpstr>
      <vt:lpstr>Calibri</vt:lpstr>
      <vt:lpstr>Wingdings</vt:lpstr>
      <vt:lpstr>1</vt:lpstr>
      <vt:lpstr>2</vt:lpstr>
      <vt:lpstr>3</vt:lpstr>
      <vt:lpstr>4</vt:lpstr>
      <vt:lpstr>5</vt:lpstr>
      <vt:lpstr>Guidlines</vt:lpstr>
      <vt:lpstr>SelfHelp</vt:lpstr>
      <vt:lpstr>What is SelfHelp?</vt:lpstr>
      <vt:lpstr>Why SelfHelp?</vt:lpstr>
      <vt:lpstr>When to Use SelfHelp?</vt:lpstr>
      <vt:lpstr>How to Use SelfHelp?</vt:lpstr>
      <vt:lpstr>Wrap Up</vt:lpstr>
      <vt:lpstr>References</vt:lpstr>
      <vt:lpstr>Thank You</vt:lpstr>
    </vt:vector>
  </TitlesOfParts>
  <Company>Universität Bern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Kodzhabashev, Stefan Tiholov (HUMDEK)</dc:creator>
  <cp:lastModifiedBy>Kodzhabashev, Stefan Tiholov (HUMDEK)</cp:lastModifiedBy>
  <cp:revision>32</cp:revision>
  <cp:lastPrinted>2018-05-01T08:16:01Z</cp:lastPrinted>
  <dcterms:created xsi:type="dcterms:W3CDTF">2021-10-11T07:36:03Z</dcterms:created>
  <dcterms:modified xsi:type="dcterms:W3CDTF">2021-10-11T15:19:00Z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2016-05-19T00:00:00Z</vt:filetime>
  </property>
  <property fmtid="{D5CDD505-2E9C-101B-9397-08002B2CF9AE}" pid="3" name="Creator">
    <vt:lpwstr>Adobe InDesign CC 2015 (Macintosh)</vt:lpwstr>
  </property>
  <property fmtid="{D5CDD505-2E9C-101B-9397-08002B2CF9AE}" pid="4" name="LastSaved">
    <vt:filetime>2016-05-19T00:00:00Z</vt:filetime>
  </property>
</Properties>
</file>