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6" r:id="rId5"/>
    <p:sldId id="257" r:id="rId6"/>
    <p:sldId id="258" r:id="rId7"/>
    <p:sldId id="259" r:id="rId8"/>
    <p:sldId id="260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3ACD-59DC-A147-8228-C79EC690E84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FC1A-873A-6F43-BD10-E02A5A22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mdings/Jims-CS5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JAIL INFORMATION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 Milestone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 Plan Report Outline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 21, </a:t>
            </a:r>
            <a:r>
              <a:rPr lang="en-US" dirty="0">
                <a:solidFill>
                  <a:schemeClr val="tx1"/>
                </a:solidFill>
              </a:rPr>
              <a:t>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</a:t>
            </a:r>
            <a:r>
              <a:rPr lang="en-US" dirty="0" err="1"/>
              <a:t>OpenProj</a:t>
            </a:r>
            <a:r>
              <a:rPr lang="en-US" dirty="0"/>
              <a:t> for schedule </a:t>
            </a:r>
            <a:r>
              <a:rPr lang="en-US" dirty="0" smtClean="0"/>
              <a:t>details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smtClean="0"/>
              <a:t>Code for JIMS can be found at</a:t>
            </a:r>
          </a:p>
          <a:p>
            <a:pPr lvl="1"/>
            <a:r>
              <a:rPr lang="en-US" dirty="0" smtClean="0">
                <a:hlinkClick r:id="rId2"/>
              </a:rPr>
              <a:t>https://github.com/humdings/Jims-CS532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60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Joseph </a:t>
            </a:r>
            <a:r>
              <a:rPr lang="en-US" dirty="0" err="1"/>
              <a:t>Comeau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Team 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David Edwards</a:t>
            </a:r>
          </a:p>
          <a:p>
            <a:pPr lvl="1"/>
            <a:r>
              <a:rPr lang="en-US" dirty="0" smtClean="0"/>
              <a:t>Testing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Mike </a:t>
            </a:r>
            <a:r>
              <a:rPr lang="en-US" dirty="0" err="1"/>
              <a:t>Pasek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User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Eric </a:t>
            </a:r>
            <a:r>
              <a:rPr lang="en-US" dirty="0"/>
              <a:t>McCoy			</a:t>
            </a:r>
          </a:p>
          <a:p>
            <a:pPr lvl="1"/>
            <a:r>
              <a:rPr lang="en-US" dirty="0"/>
              <a:t>Development </a:t>
            </a:r>
            <a:r>
              <a:rPr lang="en-US" dirty="0" smtClean="0"/>
              <a:t>Activities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Erik </a:t>
            </a:r>
            <a:r>
              <a:rPr lang="en-US" dirty="0" err="1"/>
              <a:t>Micklesen</a:t>
            </a:r>
            <a:r>
              <a:rPr lang="en-US" dirty="0"/>
              <a:t>			</a:t>
            </a:r>
          </a:p>
          <a:p>
            <a:pPr lvl="1"/>
            <a:r>
              <a:rPr lang="en-US" dirty="0"/>
              <a:t>Development Activities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Jail Information Management System (JIMS) team is developing a replacement system for the sheriff’s department booking and inmate management systems.  The major capabilities for this system include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Detention processing that includes the capture of booking information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Trust accounting that tracks inmate financial accounts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Property management that tracks inmate non-financial property that is being held by the jail until the inmate is released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Sentence calculation that computes the amount of time an inmate must serve and his/her release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JIMS is a cloud hosted application </a:t>
            </a:r>
          </a:p>
          <a:p>
            <a:endParaRPr lang="en-US" dirty="0" smtClean="0"/>
          </a:p>
          <a:p>
            <a:r>
              <a:rPr lang="en-US" dirty="0" smtClean="0"/>
              <a:t>Browser based user interface</a:t>
            </a:r>
          </a:p>
          <a:p>
            <a:endParaRPr lang="en-US" dirty="0"/>
          </a:p>
          <a:p>
            <a:r>
              <a:rPr lang="en-US" dirty="0" smtClean="0"/>
              <a:t>Primarily written in Python</a:t>
            </a:r>
          </a:p>
          <a:p>
            <a:endParaRPr lang="en-US" dirty="0"/>
          </a:p>
          <a:p>
            <a:r>
              <a:rPr lang="en-US" dirty="0" smtClean="0"/>
              <a:t>Uses open source COTS products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Test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Hardware: </a:t>
            </a:r>
            <a:endParaRPr lang="en-US" dirty="0"/>
          </a:p>
          <a:p>
            <a:pPr lvl="1"/>
            <a:r>
              <a:rPr lang="en-US" sz="2000" b="1" dirty="0" smtClean="0"/>
              <a:t>Cloud Hosted Unix</a:t>
            </a:r>
            <a:r>
              <a:rPr lang="en-US" sz="2000" b="1" dirty="0" smtClean="0"/>
              <a:t>/Linux </a:t>
            </a:r>
            <a:r>
              <a:rPr lang="en-US" sz="2000" b="1" dirty="0" smtClean="0"/>
              <a:t>machines:</a:t>
            </a:r>
          </a:p>
          <a:p>
            <a:pPr lvl="2"/>
            <a:r>
              <a:rPr lang="en-US" sz="1600" b="1" dirty="0" smtClean="0"/>
              <a:t>Maintenance should be minimal </a:t>
            </a:r>
            <a:r>
              <a:rPr lang="en-US" sz="1600" b="1" dirty="0" smtClean="0"/>
              <a:t> </a:t>
            </a:r>
          </a:p>
          <a:p>
            <a:pPr marL="914400" lvl="2" indent="0">
              <a:buNone/>
            </a:pPr>
            <a:endParaRPr lang="en-US" sz="1600" b="1" dirty="0" smtClean="0"/>
          </a:p>
          <a:p>
            <a:r>
              <a:rPr lang="en-US" b="1" dirty="0" smtClean="0"/>
              <a:t>Software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sz="2000" b="1" dirty="0"/>
              <a:t>HTML/CSS, Python, and JavaScript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lvl="1"/>
            <a:r>
              <a:rPr lang="en-US" sz="2000" b="1" dirty="0" err="1" smtClean="0"/>
              <a:t>PyUnit</a:t>
            </a:r>
            <a:r>
              <a:rPr lang="en-US" sz="2000" b="1" dirty="0" smtClean="0"/>
              <a:t> for automated unit testing</a:t>
            </a:r>
          </a:p>
          <a:p>
            <a:pPr lvl="1"/>
            <a:r>
              <a:rPr lang="en-US" sz="2000" b="1" dirty="0"/>
              <a:t>Selenium </a:t>
            </a:r>
            <a:r>
              <a:rPr lang="en-US" sz="2000" b="1" dirty="0" err="1"/>
              <a:t>WebDriver</a:t>
            </a:r>
            <a:r>
              <a:rPr lang="en-US" sz="2000" b="1" dirty="0"/>
              <a:t> </a:t>
            </a:r>
            <a:r>
              <a:rPr lang="en-US" sz="2000" b="1" dirty="0" smtClean="0"/>
              <a:t>for UI testing</a:t>
            </a:r>
          </a:p>
          <a:p>
            <a:pPr marL="4572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501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JIMS system framework tests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Graph Based tests for </a:t>
            </a:r>
            <a:r>
              <a:rPr lang="en-US" dirty="0" smtClean="0"/>
              <a:t>ensuring </a:t>
            </a:r>
            <a:r>
              <a:rPr lang="en-US" dirty="0"/>
              <a:t>proper navigation </a:t>
            </a:r>
            <a:r>
              <a:rPr lang="en-US" dirty="0" smtClean="0"/>
              <a:t>between pages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b="1" i="1" dirty="0"/>
              <a:t>User </a:t>
            </a:r>
            <a:r>
              <a:rPr lang="en-US" b="1" i="1" dirty="0" smtClean="0"/>
              <a:t>input:</a:t>
            </a:r>
          </a:p>
          <a:p>
            <a:pPr lvl="1"/>
            <a:r>
              <a:rPr lang="en-US" dirty="0" smtClean="0"/>
              <a:t>Test validity </a:t>
            </a:r>
            <a:r>
              <a:rPr lang="en-US" dirty="0"/>
              <a:t>of the input entered by users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quivalence </a:t>
            </a:r>
            <a:r>
              <a:rPr lang="en-US" dirty="0"/>
              <a:t>partitioning </a:t>
            </a:r>
            <a:r>
              <a:rPr lang="en-US" dirty="0" smtClean="0"/>
              <a:t>/ input validation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orrect data type</a:t>
            </a:r>
          </a:p>
          <a:p>
            <a:pPr lvl="2"/>
            <a:r>
              <a:rPr lang="en-US" dirty="0" smtClean="0"/>
              <a:t>Valid 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4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Descriptions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User-interface/Demonstration tests</a:t>
            </a:r>
            <a:r>
              <a:rPr lang="en-US" b="1" i="1" dirty="0" smtClean="0"/>
              <a:t>:</a:t>
            </a:r>
          </a:p>
          <a:p>
            <a:pPr lvl="1"/>
            <a:r>
              <a:rPr lang="en-US" sz="3100" dirty="0"/>
              <a:t>Tests </a:t>
            </a:r>
            <a:r>
              <a:rPr lang="en-US" sz="3100" dirty="0" smtClean="0"/>
              <a:t>UI functionality via demonstration and </a:t>
            </a:r>
            <a:r>
              <a:rPr lang="en-US" sz="3100" dirty="0"/>
              <a:t>Selenium</a:t>
            </a:r>
            <a:r>
              <a:rPr lang="en-US" sz="3100" dirty="0"/>
              <a:t> </a:t>
            </a:r>
            <a:endParaRPr lang="en-US" sz="3100" dirty="0" smtClean="0"/>
          </a:p>
          <a:p>
            <a:pPr lvl="2"/>
            <a:r>
              <a:rPr lang="en-US" sz="2700" dirty="0" smtClean="0"/>
              <a:t>Login process</a:t>
            </a:r>
          </a:p>
          <a:p>
            <a:pPr lvl="2"/>
            <a:r>
              <a:rPr lang="en-US" sz="2700" dirty="0" smtClean="0"/>
              <a:t>Page Navigation</a:t>
            </a:r>
            <a:endParaRPr lang="en-US" sz="3100" dirty="0" smtClean="0"/>
          </a:p>
          <a:p>
            <a:pPr lvl="2"/>
            <a:endParaRPr lang="en-US" sz="1400" dirty="0" smtClean="0"/>
          </a:p>
          <a:p>
            <a:pPr lvl="1"/>
            <a:endParaRPr lang="en-US" sz="2400" b="1" i="1" dirty="0" smtClean="0"/>
          </a:p>
          <a:p>
            <a:r>
              <a:rPr lang="en-US" b="1" i="1" dirty="0" smtClean="0"/>
              <a:t>User</a:t>
            </a:r>
            <a:r>
              <a:rPr lang="en-US" b="1" i="1" dirty="0"/>
              <a:t>-maintained lists tests:</a:t>
            </a:r>
            <a:endParaRPr lang="en-US" dirty="0"/>
          </a:p>
          <a:p>
            <a:pPr lvl="1"/>
            <a:r>
              <a:rPr lang="en-US" sz="3100" dirty="0" smtClean="0"/>
              <a:t>Comparison tests with pre-defined inputs and expected outputs</a:t>
            </a:r>
          </a:p>
          <a:p>
            <a:pPr lvl="1"/>
            <a:endParaRPr lang="en-US" sz="1800" dirty="0"/>
          </a:p>
          <a:p>
            <a:r>
              <a:rPr lang="en-US" b="1" i="1" dirty="0"/>
              <a:t>User-System interaction tests:</a:t>
            </a:r>
            <a:endParaRPr lang="en-US" dirty="0"/>
          </a:p>
          <a:p>
            <a:pPr lvl="1"/>
            <a:r>
              <a:rPr lang="en-US" sz="3400" dirty="0" smtClean="0"/>
              <a:t>Usage based </a:t>
            </a:r>
            <a:r>
              <a:rPr lang="en-US" sz="3400" dirty="0"/>
              <a:t>tests </a:t>
            </a:r>
            <a:r>
              <a:rPr lang="en-US" sz="3400" dirty="0" smtClean="0"/>
              <a:t>to </a:t>
            </a:r>
            <a:r>
              <a:rPr lang="en-US" sz="3400" dirty="0"/>
              <a:t>ensure proper user-system interaction</a:t>
            </a:r>
            <a:r>
              <a:rPr lang="en-US" sz="3400" dirty="0"/>
              <a:t> </a:t>
            </a:r>
            <a:endParaRPr lang="en-US" sz="3400" dirty="0" smtClean="0"/>
          </a:p>
          <a:p>
            <a:pPr lvl="1"/>
            <a:endParaRPr lang="en-US" sz="1800" dirty="0" smtClean="0"/>
          </a:p>
          <a:p>
            <a:r>
              <a:rPr lang="en-US" b="1" i="1" dirty="0"/>
              <a:t>Database functionality tests:</a:t>
            </a:r>
            <a:endParaRPr lang="en-US" dirty="0"/>
          </a:p>
          <a:p>
            <a:pPr lvl="1"/>
            <a:r>
              <a:rPr lang="en-US" dirty="0"/>
              <a:t>Tests database functionality</a:t>
            </a:r>
          </a:p>
          <a:p>
            <a:pPr lvl="2"/>
            <a:r>
              <a:rPr lang="en-US" dirty="0" smtClean="0"/>
              <a:t>E.g. Data persistence &amp; response </a:t>
            </a:r>
            <a:r>
              <a:rPr lang="en-US" dirty="0"/>
              <a:t>time </a:t>
            </a:r>
            <a:r>
              <a:rPr lang="en-US" dirty="0" smtClean="0"/>
              <a:t/>
            </a:r>
            <a:endParaRPr lang="en-US" dirty="0"/>
          </a:p>
          <a:p>
            <a:pPr lvl="2"/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37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Recording, Reduction,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Equivalence Class Partitioning</a:t>
            </a:r>
            <a:r>
              <a:rPr lang="en-US" dirty="0"/>
              <a:t> </a:t>
            </a:r>
            <a:r>
              <a:rPr lang="en-US" dirty="0" smtClean="0"/>
              <a:t>– </a:t>
            </a:r>
          </a:p>
          <a:p>
            <a:pPr lvl="1"/>
            <a:r>
              <a:rPr lang="en-US" i="1" dirty="0" smtClean="0"/>
              <a:t>Divide inputs </a:t>
            </a:r>
            <a:r>
              <a:rPr lang="en-US" i="1" dirty="0"/>
              <a:t>into </a:t>
            </a:r>
            <a:r>
              <a:rPr lang="en-US" i="1" dirty="0" smtClean="0"/>
              <a:t>classes deemed </a:t>
            </a:r>
            <a:r>
              <a:rPr lang="en-US" i="1" dirty="0"/>
              <a:t>equivalent for </a:t>
            </a:r>
            <a:r>
              <a:rPr lang="en-US" i="1" dirty="0" smtClean="0"/>
              <a:t>the purposes </a:t>
            </a:r>
            <a:r>
              <a:rPr lang="en-US" i="1" dirty="0"/>
              <a:t>of finding errors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Example: Input Types</a:t>
            </a:r>
            <a:endParaRPr lang="en-US" sz="3600" dirty="0"/>
          </a:p>
          <a:p>
            <a:pPr lvl="1"/>
            <a:r>
              <a:rPr lang="en-US" sz="2400" dirty="0" smtClean="0"/>
              <a:t>Text</a:t>
            </a:r>
            <a:r>
              <a:rPr lang="en-US" sz="2400" dirty="0"/>
              <a:t>-Based data – name, appearance, comments, </a:t>
            </a:r>
            <a:r>
              <a:rPr lang="en-US" sz="2400" dirty="0" smtClean="0"/>
              <a:t>descriptions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Boolean data – medical conditions, sex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Numerical data – SSN, Department/Officer ID, weight, height, date/</a:t>
            </a:r>
            <a:r>
              <a:rPr lang="en-US" sz="2400" dirty="0" smtClean="0"/>
              <a:t>time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Unique data – addresses, license number, phone number, arrest charges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 descr="Schedu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r="12615"/>
          <a:stretch>
            <a:fillRect/>
          </a:stretch>
        </p:blipFill>
        <p:spPr>
          <a:xfrm>
            <a:off x="1040439" y="2207059"/>
            <a:ext cx="7126142" cy="3919104"/>
          </a:xfrm>
        </p:spPr>
      </p:pic>
      <p:sp>
        <p:nvSpPr>
          <p:cNvPr id="5" name="TextBox 4"/>
          <p:cNvSpPr txBox="1"/>
          <p:nvPr/>
        </p:nvSpPr>
        <p:spPr>
          <a:xfrm>
            <a:off x="887433" y="1744143"/>
            <a:ext cx="727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see </a:t>
            </a:r>
            <a:r>
              <a:rPr lang="en-US" dirty="0" err="1" smtClean="0"/>
              <a:t>OpenProj</a:t>
            </a:r>
            <a:r>
              <a:rPr lang="en-US" dirty="0" smtClean="0"/>
              <a:t> for schedule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0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375</Words>
  <Application>Microsoft Macintosh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JAIL INFORMATION MANAGEMENT SYSTEM </vt:lpstr>
      <vt:lpstr>Our Team</vt:lpstr>
      <vt:lpstr>Overview</vt:lpstr>
      <vt:lpstr>What Are we testing</vt:lpstr>
      <vt:lpstr>Software Test Environment </vt:lpstr>
      <vt:lpstr>Test Descriptions</vt:lpstr>
      <vt:lpstr>Test Descriptions (cont)</vt:lpstr>
      <vt:lpstr>Data Recording, Reduction, Analysis </vt:lpstr>
      <vt:lpstr>Schedule</vt:lpstr>
      <vt:lpstr>JIMS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JAIL INFORMATION MANAGEMENT SYSTEM </dc:title>
  <dc:creator>Dave Edwards</dc:creator>
  <cp:lastModifiedBy>Dave Edwards</cp:lastModifiedBy>
  <cp:revision>5</cp:revision>
  <dcterms:created xsi:type="dcterms:W3CDTF">2015-10-21T04:20:14Z</dcterms:created>
  <dcterms:modified xsi:type="dcterms:W3CDTF">2015-10-21T17:02:19Z</dcterms:modified>
</cp:coreProperties>
</file>