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88" d="100"/>
          <a:sy n="88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414D-D7A7-0748-BBC3-DB79EFCA97E2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7F9F-D17C-D04E-BF9F-5C6F45DA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g"/><Relationship Id="rId20" Type="http://schemas.openxmlformats.org/officeDocument/2006/relationships/image" Target="../media/image19.pn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16.jpg"/><Relationship Id="rId18" Type="http://schemas.openxmlformats.org/officeDocument/2006/relationships/image" Target="../media/image17.jp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7" y="430384"/>
            <a:ext cx="14859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2" y="621700"/>
            <a:ext cx="107632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593" y="4733925"/>
            <a:ext cx="1143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57" y="3661462"/>
            <a:ext cx="12192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17" y="2274416"/>
            <a:ext cx="1524000" cy="1304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87" y="1962816"/>
            <a:ext cx="1038225" cy="152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59" y="308190"/>
            <a:ext cx="1524000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72" y="976613"/>
            <a:ext cx="1047750" cy="152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971925"/>
            <a:ext cx="1524000" cy="1524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09" y="3646273"/>
            <a:ext cx="1266825" cy="1524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23" y="1044575"/>
            <a:ext cx="1524000" cy="1047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03" y="3103091"/>
            <a:ext cx="1524000" cy="952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78" y="1317840"/>
            <a:ext cx="1524000" cy="1028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5" y="2406865"/>
            <a:ext cx="1171575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0" y="2055341"/>
            <a:ext cx="1028700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7" y="3192549"/>
            <a:ext cx="923925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91" y="4549346"/>
            <a:ext cx="1009650" cy="152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34" y="816405"/>
            <a:ext cx="3740966" cy="2329006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7935343" y="5614070"/>
            <a:ext cx="2994948" cy="4242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Tags, Descriptions, </a:t>
            </a:r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etc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Magnetic Disk 24"/>
          <p:cNvSpPr/>
          <p:nvPr/>
        </p:nvSpPr>
        <p:spPr>
          <a:xfrm>
            <a:off x="7801689" y="3918012"/>
            <a:ext cx="1275789" cy="79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cons.iconarchive.com/icons/robsonbillponte/sinem/512/File-JPEG-icon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111" y="3469366"/>
            <a:ext cx="1376271" cy="137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736114" y="4980518"/>
            <a:ext cx="136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charset="0"/>
                <a:ea typeface="Arial" charset="0"/>
                <a:cs typeface="Arial" charset="0"/>
              </a:rPr>
              <a:t>Database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88281" y="4987775"/>
            <a:ext cx="136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EXIF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9815207">
            <a:off x="5849566" y="2520085"/>
            <a:ext cx="1538514" cy="47526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158228">
            <a:off x="5793490" y="3817957"/>
            <a:ext cx="1538514" cy="47526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5537" y="6346311"/>
            <a:ext cx="50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Unordered set of images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3512" y="3112211"/>
            <a:ext cx="18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his project</a:t>
            </a:r>
          </a:p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“faces”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83024" y="360354"/>
            <a:ext cx="50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Photo gallery organized by faces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5963807" y="5871984"/>
            <a:ext cx="1744758" cy="622710"/>
          </a:xfrm>
          <a:prstGeom prst="wedgeRectCallout">
            <a:avLst>
              <a:gd name="adj1" fmla="val 61965"/>
              <a:gd name="adj2" fmla="val -11401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Humenberger</dc:creator>
  <cp:lastModifiedBy>Martin Humenberger</cp:lastModifiedBy>
  <cp:revision>2</cp:revision>
  <dcterms:created xsi:type="dcterms:W3CDTF">2019-03-19T07:31:07Z</dcterms:created>
  <dcterms:modified xsi:type="dcterms:W3CDTF">2019-03-19T07:45:51Z</dcterms:modified>
</cp:coreProperties>
</file>