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0" r:id="rId3"/>
    <p:sldId id="276" r:id="rId4"/>
    <p:sldId id="280" r:id="rId5"/>
    <p:sldId id="278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howGuides="1">
      <p:cViewPr varScale="1">
        <p:scale>
          <a:sx n="88" d="100"/>
          <a:sy n="88" d="100"/>
        </p:scale>
        <p:origin x="494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11/25/2018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11/25/2018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11/25/2018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11/25/2018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11/25/2018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coins-analysis.appspot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2" y="2280805"/>
            <a:ext cx="2220888" cy="771129"/>
          </a:xfrm>
        </p:spPr>
        <p:txBody>
          <a:bodyPr>
            <a:noAutofit/>
          </a:bodyPr>
          <a:lstStyle/>
          <a:p>
            <a:r>
              <a:rPr lang="en-US" dirty="0" err="1" smtClean="0"/>
              <a:t>FinBro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Financial Patience Calculation</a:t>
            </a:r>
            <a:r>
              <a:rPr lang="en-US" dirty="0"/>
              <a:t> </a:t>
            </a:r>
            <a:r>
              <a:rPr lang="en-US" dirty="0" smtClean="0"/>
              <a:t>solution for banks and their clients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74132" y="6412200"/>
            <a:ext cx="3591981" cy="44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DEV</a:t>
            </a:r>
            <a:r>
              <a:rPr lang="en-US" b="1" dirty="0" smtClean="0">
                <a:solidFill>
                  <a:srgbClr val="FFC000"/>
                </a:solidFill>
              </a:rPr>
              <a:t>ZZ</a:t>
            </a:r>
            <a:r>
              <a:rPr lang="en-US" b="1" dirty="0" smtClean="0"/>
              <a:t>ERS</a:t>
            </a:r>
            <a:r>
              <a:rPr lang="en-US" dirty="0" smtClean="0"/>
              <a:t>, </a:t>
            </a:r>
            <a:r>
              <a:rPr lang="en-US" dirty="0" err="1" smtClean="0"/>
              <a:t>HackYeah</a:t>
            </a:r>
            <a:r>
              <a:rPr lang="en-US" dirty="0" smtClean="0"/>
              <a:t> ‘18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</a:t>
            </a:r>
            <a:r>
              <a:rPr lang="en-US" dirty="0" err="1" smtClean="0"/>
              <a:t>FinBro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95715" y="6309320"/>
            <a:ext cx="1025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>
                <a:hlinkClick r:id="rId2"/>
              </a:rPr>
              <a:t>Live App</a:t>
            </a:r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728904"/>
            <a:ext cx="6400000" cy="360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509" y="1686292"/>
            <a:ext cx="6400000" cy="360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752" y="1756600"/>
            <a:ext cx="6400000" cy="360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Patience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1384176"/>
          </a:xfrm>
        </p:spPr>
        <p:txBody>
          <a:bodyPr/>
          <a:lstStyle/>
          <a:p>
            <a:pPr marL="45720" indent="0">
              <a:buNone/>
            </a:pPr>
            <a:r>
              <a:rPr lang="en-US" b="1" dirty="0" smtClean="0"/>
              <a:t>Part of Financial Behavior</a:t>
            </a:r>
          </a:p>
          <a:p>
            <a:pPr marL="45720" indent="0">
              <a:buNone/>
            </a:pPr>
            <a:r>
              <a:rPr lang="en-US" dirty="0" smtClean="0"/>
              <a:t>Financially </a:t>
            </a:r>
            <a:r>
              <a:rPr lang="en-US" i="1" dirty="0" smtClean="0"/>
              <a:t>impatient</a:t>
            </a:r>
            <a:r>
              <a:rPr lang="en-US" dirty="0" smtClean="0"/>
              <a:t> people </a:t>
            </a:r>
            <a:r>
              <a:rPr lang="en-US" dirty="0"/>
              <a:t>tend to </a:t>
            </a:r>
            <a:r>
              <a:rPr lang="en-US" dirty="0" smtClean="0"/>
              <a:t>spend more </a:t>
            </a:r>
            <a:r>
              <a:rPr lang="en-US" dirty="0"/>
              <a:t>as soon as they receive an </a:t>
            </a:r>
            <a:r>
              <a:rPr lang="en-US" dirty="0" smtClean="0"/>
              <a:t>income, especially </a:t>
            </a:r>
            <a:r>
              <a:rPr lang="en-US" dirty="0"/>
              <a:t>if the income is not regular one </a:t>
            </a:r>
            <a:r>
              <a:rPr lang="en-US" dirty="0" smtClean="0"/>
              <a:t>(“irregular-income").</a:t>
            </a:r>
            <a:endParaRPr lang="en-US" b="1" dirty="0" smtClean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065212" y="3573016"/>
            <a:ext cx="8686801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sz="5400" dirty="0" smtClean="0"/>
              <a:t>More </a:t>
            </a:r>
            <a:r>
              <a:rPr lang="en-US" sz="5400" b="1" dirty="0" smtClean="0"/>
              <a:t>CONSUME</a:t>
            </a:r>
            <a:r>
              <a:rPr lang="en-US" sz="5400" dirty="0" smtClean="0"/>
              <a:t> than </a:t>
            </a:r>
            <a:r>
              <a:rPr lang="en-US" sz="5400" b="1" dirty="0" smtClean="0"/>
              <a:t>SAVE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15910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Overall Scoring</a:t>
            </a:r>
            <a:endParaRPr lang="en-US" b="1" dirty="0" smtClean="0"/>
          </a:p>
          <a:p>
            <a:r>
              <a:rPr lang="en-US" b="1" dirty="0" smtClean="0"/>
              <a:t>Risk management</a:t>
            </a:r>
          </a:p>
          <a:p>
            <a:r>
              <a:rPr lang="en-US" b="1" dirty="0" smtClean="0"/>
              <a:t>Business relationship</a:t>
            </a:r>
          </a:p>
          <a:p>
            <a:r>
              <a:rPr lang="en-US" b="1" dirty="0" smtClean="0"/>
              <a:t>Customer care</a:t>
            </a:r>
          </a:p>
          <a:p>
            <a:r>
              <a:rPr lang="en-US" b="1" dirty="0" smtClean="0"/>
              <a:t>Self-assessment</a:t>
            </a:r>
          </a:p>
        </p:txBody>
      </p:sp>
    </p:spTree>
    <p:extLst>
      <p:ext uri="{BB962C8B-B14F-4D97-AF65-F5344CB8AC3E}">
        <p14:creationId xmlns:p14="http://schemas.microsoft.com/office/powerpoint/2010/main" val="19664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calculate?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862164" y="1828800"/>
            <a:ext cx="5889849" cy="4191000"/>
          </a:xfrm>
        </p:spPr>
        <p:txBody>
          <a:bodyPr/>
          <a:lstStyle/>
          <a:p>
            <a:r>
              <a:rPr lang="en-US" dirty="0" smtClean="0"/>
              <a:t>Determine client’s regular and irregular incomes</a:t>
            </a:r>
          </a:p>
          <a:p>
            <a:r>
              <a:rPr lang="en-US" dirty="0" smtClean="0"/>
              <a:t>Calculate spending speeds in both cases</a:t>
            </a:r>
          </a:p>
          <a:p>
            <a:r>
              <a:rPr lang="en-US" dirty="0" err="1" smtClean="0"/>
              <a:t>Clusterize</a:t>
            </a:r>
            <a:r>
              <a:rPr lang="en-US" dirty="0" smtClean="0"/>
              <a:t> by </a:t>
            </a:r>
            <a:r>
              <a:rPr lang="en-US" b="1" u="sng" dirty="0" smtClean="0"/>
              <a:t>thresholds</a:t>
            </a:r>
            <a:r>
              <a:rPr lang="en-US" dirty="0" smtClean="0"/>
              <a:t> and </a:t>
            </a:r>
            <a:r>
              <a:rPr lang="en-US" b="1" u="sng" dirty="0" smtClean="0"/>
              <a:t>timeframe</a:t>
            </a:r>
          </a:p>
          <a:p>
            <a:r>
              <a:rPr lang="en-US" dirty="0" smtClean="0"/>
              <a:t>Normalize the data</a:t>
            </a:r>
          </a:p>
          <a:p>
            <a:r>
              <a:rPr lang="en-US" dirty="0" smtClean="0"/>
              <a:t>Map data according to scoring (if needed)</a:t>
            </a:r>
          </a:p>
          <a:p>
            <a:r>
              <a:rPr lang="en-US" dirty="0" smtClean="0"/>
              <a:t>Use in scoring</a:t>
            </a:r>
          </a:p>
          <a:p>
            <a:endParaRPr lang="en-US" dirty="0" smtClean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065212" y="1831437"/>
            <a:ext cx="295232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 err="1" smtClean="0"/>
              <a:t>var</a:t>
            </a:r>
            <a:r>
              <a:rPr lang="en-US" b="1" dirty="0" smtClean="0"/>
              <a:t> Timeframe;</a:t>
            </a:r>
            <a:r>
              <a:rPr lang="en-US" dirty="0" smtClean="0"/>
              <a:t> </a:t>
            </a:r>
          </a:p>
          <a:p>
            <a:pPr marL="45720" indent="0">
              <a:buNone/>
            </a:pPr>
            <a:r>
              <a:rPr lang="en-US" dirty="0" err="1" smtClean="0"/>
              <a:t>var</a:t>
            </a:r>
            <a:r>
              <a:rPr lang="en-US" b="1" dirty="0" smtClean="0"/>
              <a:t> Thresholds;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3356992"/>
            <a:ext cx="2753656" cy="129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4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A5589E3-C8FC-42FF-9F45-97961AC9204A}" vid="{8FC8D05C-4C37-46F2-BA08-1F1922797ED2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680</TotalTime>
  <Words>110</Words>
  <Application>Microsoft Office PowerPoint</Application>
  <PresentationFormat>Custom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Franklin Gothic Medium</vt:lpstr>
      <vt:lpstr>Business Contrast 16x9</vt:lpstr>
      <vt:lpstr>FinBro</vt:lpstr>
      <vt:lpstr>Meet the FinBro App</vt:lpstr>
      <vt:lpstr>Financial Patience</vt:lpstr>
      <vt:lpstr>Why?</vt:lpstr>
      <vt:lpstr>How to calculate?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FinBro</dc:title>
  <dc:creator>Anton Ilchenko</dc:creator>
  <cp:lastModifiedBy>Anton Ilchenko</cp:lastModifiedBy>
  <cp:revision>17</cp:revision>
  <dcterms:created xsi:type="dcterms:W3CDTF">2018-11-24T22:09:34Z</dcterms:created>
  <dcterms:modified xsi:type="dcterms:W3CDTF">2018-11-25T12:10:14Z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